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1" r:id="rId5"/>
    <p:sldId id="269" r:id="rId6"/>
    <p:sldId id="274" r:id="rId7"/>
    <p:sldId id="267" r:id="rId8"/>
    <p:sldId id="272" r:id="rId9"/>
    <p:sldId id="273" r:id="rId10"/>
    <p:sldId id="277" r:id="rId11"/>
    <p:sldId id="278" r:id="rId12"/>
    <p:sldId id="270" r:id="rId13"/>
    <p:sldId id="279" r:id="rId14"/>
    <p:sldId id="263" r:id="rId15"/>
    <p:sldId id="280" r:id="rId16"/>
    <p:sldId id="281" r:id="rId17"/>
    <p:sldId id="283" r:id="rId18"/>
    <p:sldId id="275" r:id="rId19"/>
    <p:sldId id="282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54CA543-A577-AE98-998D-F5EAB1F32FA7}" name="Benoit RAMPLOU" initials="" userId="S::ramplou.benoit@toulouse-ort.asso.fr::ddbfac06-8043-4008-9988-16516004f976" providerId="AD"/>
  <p188:author id="{1AADD872-C735-90E3-FF34-18FF95950B63}" name="BEN KHALED Salma" initials="BS" userId="S::benkhaled.salma@toulouse-ort.asso.fr::76804219-6d28-4613-8c8c-8b9e000b616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297915-B6E1-5179-0CBE-D29B40EFEBCF}" v="4" dt="2025-08-22T13:20:47.512"/>
    <p1510:client id="{44C13847-196C-2615-0A94-5FCD23CD68FD}" v="29" dt="2025-08-21T17:31:41.383"/>
    <p1510:client id="{4635F609-96AE-8713-2C0A-D1520AAB4AA5}" v="11" dt="2025-08-22T13:40:17.747"/>
    <p1510:client id="{7E7D731B-A936-F893-9C3E-E95F5B79C680}" v="1" dt="2025-08-22T12:50:02.020"/>
    <p1510:client id="{D48DBFE7-FB0B-F050-5975-2E0E6DD0B6AE}" v="17" dt="2025-08-22T14:11:42.668"/>
    <p1510:client id="{EE2DF1DB-3563-4778-2333-E3314FB18782}" v="1" dt="2025-08-22T19:05:07.770"/>
    <p1510:client id="{FF8D2AA5-1EBC-7053-F644-A5C07F88802C}" v="1519" dt="2025-08-23T16:46:57.7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ARD Jean Emmanuel" userId="S::berard.jean@toulouse-ort.asso.fr::54736c68-c303-4ff8-a672-af7b77057228" providerId="AD" clId="Web-{D48DBFE7-FB0B-F050-5975-2E0E6DD0B6AE}"/>
    <pc:docChg chg="modSld">
      <pc:chgData name="BERARD Jean Emmanuel" userId="S::berard.jean@toulouse-ort.asso.fr::54736c68-c303-4ff8-a672-af7b77057228" providerId="AD" clId="Web-{D48DBFE7-FB0B-F050-5975-2E0E6DD0B6AE}" dt="2025-08-22T14:11:42.668" v="17" actId="20577"/>
      <pc:docMkLst>
        <pc:docMk/>
      </pc:docMkLst>
      <pc:sldChg chg="modSp">
        <pc:chgData name="BERARD Jean Emmanuel" userId="S::berard.jean@toulouse-ort.asso.fr::54736c68-c303-4ff8-a672-af7b77057228" providerId="AD" clId="Web-{D48DBFE7-FB0B-F050-5975-2E0E6DD0B6AE}" dt="2025-08-22T13:39:42.175" v="13" actId="20577"/>
        <pc:sldMkLst>
          <pc:docMk/>
          <pc:sldMk cId="608558770" sldId="263"/>
        </pc:sldMkLst>
        <pc:spChg chg="mod">
          <ac:chgData name="BERARD Jean Emmanuel" userId="S::berard.jean@toulouse-ort.asso.fr::54736c68-c303-4ff8-a672-af7b77057228" providerId="AD" clId="Web-{D48DBFE7-FB0B-F050-5975-2E0E6DD0B6AE}" dt="2025-08-22T13:39:42.175" v="13" actId="20577"/>
          <ac:spMkLst>
            <pc:docMk/>
            <pc:sldMk cId="608558770" sldId="263"/>
            <ac:spMk id="3" creationId="{00000000-0000-0000-0000-000000000000}"/>
          </ac:spMkLst>
        </pc:spChg>
      </pc:sldChg>
      <pc:sldChg chg="modSp">
        <pc:chgData name="BERARD Jean Emmanuel" userId="S::berard.jean@toulouse-ort.asso.fr::54736c68-c303-4ff8-a672-af7b77057228" providerId="AD" clId="Web-{D48DBFE7-FB0B-F050-5975-2E0E6DD0B6AE}" dt="2025-08-22T14:11:42.668" v="17" actId="20577"/>
        <pc:sldMkLst>
          <pc:docMk/>
          <pc:sldMk cId="2492566901" sldId="264"/>
        </pc:sldMkLst>
        <pc:spChg chg="mod">
          <ac:chgData name="BERARD Jean Emmanuel" userId="S::berard.jean@toulouse-ort.asso.fr::54736c68-c303-4ff8-a672-af7b77057228" providerId="AD" clId="Web-{D48DBFE7-FB0B-F050-5975-2E0E6DD0B6AE}" dt="2025-08-22T14:11:42.668" v="17" actId="20577"/>
          <ac:spMkLst>
            <pc:docMk/>
            <pc:sldMk cId="2492566901" sldId="264"/>
            <ac:spMk id="3" creationId="{00000000-0000-0000-0000-000000000000}"/>
          </ac:spMkLst>
        </pc:spChg>
      </pc:sldChg>
    </pc:docChg>
  </pc:docChgLst>
  <pc:docChgLst>
    <pc:chgData name="BERARD Jean Emmanuel" userId="S::berard.jean@toulouse-ort.asso.fr::54736c68-c303-4ff8-a672-af7b77057228" providerId="AD" clId="Web-{0C297915-B6E1-5179-0CBE-D29B40EFEBCF}"/>
    <pc:docChg chg="modSld">
      <pc:chgData name="BERARD Jean Emmanuel" userId="S::berard.jean@toulouse-ort.asso.fr::54736c68-c303-4ff8-a672-af7b77057228" providerId="AD" clId="Web-{0C297915-B6E1-5179-0CBE-D29B40EFEBCF}" dt="2025-08-22T12:58:58.352" v="2" actId="20577"/>
      <pc:docMkLst>
        <pc:docMk/>
      </pc:docMkLst>
      <pc:sldChg chg="modSp">
        <pc:chgData name="BERARD Jean Emmanuel" userId="S::berard.jean@toulouse-ort.asso.fr::54736c68-c303-4ff8-a672-af7b77057228" providerId="AD" clId="Web-{0C297915-B6E1-5179-0CBE-D29B40EFEBCF}" dt="2025-08-22T12:58:58.352" v="2" actId="20577"/>
        <pc:sldMkLst>
          <pc:docMk/>
          <pc:sldMk cId="1929371055" sldId="271"/>
        </pc:sldMkLst>
        <pc:spChg chg="mod">
          <ac:chgData name="BERARD Jean Emmanuel" userId="S::berard.jean@toulouse-ort.asso.fr::54736c68-c303-4ff8-a672-af7b77057228" providerId="AD" clId="Web-{0C297915-B6E1-5179-0CBE-D29B40EFEBCF}" dt="2025-08-22T12:58:58.352" v="2" actId="20577"/>
          <ac:spMkLst>
            <pc:docMk/>
            <pc:sldMk cId="1929371055" sldId="271"/>
            <ac:spMk id="2" creationId="{E369CCA6-C4EC-2DA7-7AD1-F8E28C6F9E0D}"/>
          </ac:spMkLst>
        </pc:spChg>
      </pc:sldChg>
    </pc:docChg>
  </pc:docChgLst>
  <pc:docChgLst>
    <pc:chgData name="Benoit RAMPLOU" userId="S::ramplou.benoit@toulouse-ort.asso.fr::ddbfac06-8043-4008-9988-16516004f976" providerId="AD" clId="Web-{44C13847-196C-2615-0A94-5FCD23CD68FD}"/>
    <pc:docChg chg="addSld modSld">
      <pc:chgData name="Benoit RAMPLOU" userId="S::ramplou.benoit@toulouse-ort.asso.fr::ddbfac06-8043-4008-9988-16516004f976" providerId="AD" clId="Web-{44C13847-196C-2615-0A94-5FCD23CD68FD}" dt="2025-08-21T17:31:40.821" v="21"/>
      <pc:docMkLst>
        <pc:docMk/>
      </pc:docMkLst>
      <pc:sldChg chg="addSp delSp modSp">
        <pc:chgData name="Benoit RAMPLOU" userId="S::ramplou.benoit@toulouse-ort.asso.fr::ddbfac06-8043-4008-9988-16516004f976" providerId="AD" clId="Web-{44C13847-196C-2615-0A94-5FCD23CD68FD}" dt="2025-08-21T14:00:36.619" v="5"/>
        <pc:sldMkLst>
          <pc:docMk/>
          <pc:sldMk cId="3857251677" sldId="256"/>
        </pc:sldMkLst>
      </pc:sldChg>
      <pc:sldChg chg="addSp delSp modSp new">
        <pc:chgData name="Benoit RAMPLOU" userId="S::ramplou.benoit@toulouse-ort.asso.fr::ddbfac06-8043-4008-9988-16516004f976" providerId="AD" clId="Web-{44C13847-196C-2615-0A94-5FCD23CD68FD}" dt="2025-08-21T16:20:46.225" v="14"/>
        <pc:sldMkLst>
          <pc:docMk/>
          <pc:sldMk cId="2281005494" sldId="265"/>
        </pc:sldMkLst>
      </pc:sldChg>
      <pc:sldChg chg="addSp delSp modSp new">
        <pc:chgData name="Benoit RAMPLOU" userId="S::ramplou.benoit@toulouse-ort.asso.fr::ddbfac06-8043-4008-9988-16516004f976" providerId="AD" clId="Web-{44C13847-196C-2615-0A94-5FCD23CD68FD}" dt="2025-08-21T17:31:40.821" v="21"/>
        <pc:sldMkLst>
          <pc:docMk/>
          <pc:sldMk cId="1770197423" sldId="266"/>
        </pc:sldMkLst>
      </pc:sldChg>
    </pc:docChg>
  </pc:docChgLst>
  <pc:docChgLst>
    <pc:chgData name="LUVUNGA MAYEDI Christian" userId="S::luvungamayedi.christian@toulouse-ort.asso.fr::a8a21196-3508-4d8c-b91b-40d08c1024f2" providerId="AD" clId="Web-{1C84C1F3-4A4A-5237-76A4-915B90AED243}"/>
    <pc:docChg chg="modSld">
      <pc:chgData name="LUVUNGA MAYEDI Christian" userId="S::luvungamayedi.christian@toulouse-ort.asso.fr::a8a21196-3508-4d8c-b91b-40d08c1024f2" providerId="AD" clId="Web-{1C84C1F3-4A4A-5237-76A4-915B90AED243}" dt="2025-08-21T14:38:40.730" v="11" actId="14100"/>
      <pc:docMkLst>
        <pc:docMk/>
      </pc:docMkLst>
      <pc:sldChg chg="modSp">
        <pc:chgData name="LUVUNGA MAYEDI Christian" userId="S::luvungamayedi.christian@toulouse-ort.asso.fr::a8a21196-3508-4d8c-b91b-40d08c1024f2" providerId="AD" clId="Web-{1C84C1F3-4A4A-5237-76A4-915B90AED243}" dt="2025-08-21T14:32:26.792" v="10" actId="1076"/>
        <pc:sldMkLst>
          <pc:docMk/>
          <pc:sldMk cId="302470653" sldId="258"/>
        </pc:sldMkLst>
      </pc:sldChg>
      <pc:sldChg chg="modSp">
        <pc:chgData name="LUVUNGA MAYEDI Christian" userId="S::luvungamayedi.christian@toulouse-ort.asso.fr::a8a21196-3508-4d8c-b91b-40d08c1024f2" providerId="AD" clId="Web-{1C84C1F3-4A4A-5237-76A4-915B90AED243}" dt="2025-08-21T14:32:21.073" v="9" actId="1076"/>
        <pc:sldMkLst>
          <pc:docMk/>
          <pc:sldMk cId="1947643903" sldId="259"/>
        </pc:sldMkLst>
      </pc:sldChg>
      <pc:sldChg chg="addSp delSp modSp">
        <pc:chgData name="LUVUNGA MAYEDI Christian" userId="S::luvungamayedi.christian@toulouse-ort.asso.fr::a8a21196-3508-4d8c-b91b-40d08c1024f2" providerId="AD" clId="Web-{1C84C1F3-4A4A-5237-76A4-915B90AED243}" dt="2025-08-21T14:38:40.730" v="11" actId="14100"/>
        <pc:sldMkLst>
          <pc:docMk/>
          <pc:sldMk cId="2667655778" sldId="262"/>
        </pc:sldMkLst>
      </pc:sldChg>
    </pc:docChg>
  </pc:docChgLst>
  <pc:docChgLst>
    <pc:chgData name="BEN KHALED Salma" userId="S::benkhaled.salma@toulouse-ort.asso.fr::76804219-6d28-4613-8c8c-8b9e000b6162" providerId="AD" clId="Web-{FF8D2AA5-1EBC-7053-F644-A5C07F88802C}"/>
    <pc:docChg chg="mod addSld delSld modSld sldOrd">
      <pc:chgData name="BEN KHALED Salma" userId="S::benkhaled.salma@toulouse-ort.asso.fr::76804219-6d28-4613-8c8c-8b9e000b6162" providerId="AD" clId="Web-{FF8D2AA5-1EBC-7053-F644-A5C07F88802C}" dt="2025-08-23T16:46:57.787" v="1442"/>
      <pc:docMkLst>
        <pc:docMk/>
      </pc:docMkLst>
      <pc:sldChg chg="addSp delSp modSp del mod setBg">
        <pc:chgData name="BEN KHALED Salma" userId="S::benkhaled.salma@toulouse-ort.asso.fr::76804219-6d28-4613-8c8c-8b9e000b6162" providerId="AD" clId="Web-{FF8D2AA5-1EBC-7053-F644-A5C07F88802C}" dt="2025-08-22T12:59:04.620" v="581"/>
        <pc:sldMkLst>
          <pc:docMk/>
          <pc:sldMk cId="3857251677" sldId="256"/>
        </pc:sldMkLst>
        <pc:spChg chg="add del">
          <ac:chgData name="BEN KHALED Salma" userId="S::benkhaled.salma@toulouse-ort.asso.fr::76804219-6d28-4613-8c8c-8b9e000b6162" providerId="AD" clId="Web-{FF8D2AA5-1EBC-7053-F644-A5C07F88802C}" dt="2025-08-22T12:35:13.146" v="479"/>
          <ac:spMkLst>
            <pc:docMk/>
            <pc:sldMk cId="3857251677" sldId="256"/>
            <ac:spMk id="9" creationId="{F3060C83-F051-4F0E-ABAD-AA0DFC48B218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5:13.146" v="479"/>
          <ac:spMkLst>
            <pc:docMk/>
            <pc:sldMk cId="3857251677" sldId="256"/>
            <ac:spMk id="11" creationId="{83C98ABE-055B-441F-B07E-44F97F083C3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5:13.146" v="479"/>
          <ac:spMkLst>
            <pc:docMk/>
            <pc:sldMk cId="3857251677" sldId="256"/>
            <ac:spMk id="13" creationId="{29FDB030-9B49-4CED-8CCD-4D99382388A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5:13.146" v="479"/>
          <ac:spMkLst>
            <pc:docMk/>
            <pc:sldMk cId="3857251677" sldId="256"/>
            <ac:spMk id="15" creationId="{3783CA14-24A1-485C-8B30-D6A5D87987A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5:13.146" v="479"/>
          <ac:spMkLst>
            <pc:docMk/>
            <pc:sldMk cId="3857251677" sldId="256"/>
            <ac:spMk id="17" creationId="{9A97C86A-04D6-40F7-AE84-31AB43E6A84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5:13.146" v="479"/>
          <ac:spMkLst>
            <pc:docMk/>
            <pc:sldMk cId="3857251677" sldId="256"/>
            <ac:spMk id="19" creationId="{FF9F2414-84E8-453E-B1F3-389FDE8192D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5:13.146" v="479"/>
          <ac:spMkLst>
            <pc:docMk/>
            <pc:sldMk cId="3857251677" sldId="256"/>
            <ac:spMk id="21" creationId="{3ECA69A1-7536-43AC-85EF-C7106179F5E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8:55.525" v="481"/>
          <ac:spMkLst>
            <pc:docMk/>
            <pc:sldMk cId="3857251677" sldId="256"/>
            <ac:spMk id="23" creationId="{32BC26D8-82FB-445E-AA49-62A77D7C1EE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8:55.525" v="481"/>
          <ac:spMkLst>
            <pc:docMk/>
            <pc:sldMk cId="3857251677" sldId="256"/>
            <ac:spMk id="24" creationId="{CB44330D-EA18-4254-AA95-EB49948539B8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8:59.994" v="483"/>
          <ac:spMkLst>
            <pc:docMk/>
            <pc:sldMk cId="3857251677" sldId="256"/>
            <ac:spMk id="26" creationId="{AB8C311F-7253-4AED-9701-7FC0708C41C7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8:59.994" v="483"/>
          <ac:spMkLst>
            <pc:docMk/>
            <pc:sldMk cId="3857251677" sldId="256"/>
            <ac:spMk id="27" creationId="{E2384209-CB15-4CDF-9D31-C44FD9A3F20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8:59.994" v="483"/>
          <ac:spMkLst>
            <pc:docMk/>
            <pc:sldMk cId="3857251677" sldId="256"/>
            <ac:spMk id="28" creationId="{2633B3B5-CC90-43F0-8714-D31D1F3F020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8:59.994" v="483"/>
          <ac:spMkLst>
            <pc:docMk/>
            <pc:sldMk cId="3857251677" sldId="256"/>
            <ac:spMk id="29" creationId="{A8D57A06-A426-446D-B02C-A2DC6B62E45E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9:02.556" v="485"/>
          <ac:spMkLst>
            <pc:docMk/>
            <pc:sldMk cId="3857251677" sldId="256"/>
            <ac:spMk id="31" creationId="{AB8C311F-7253-4AED-9701-7FC0708C41C7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9:02.556" v="485"/>
          <ac:spMkLst>
            <pc:docMk/>
            <pc:sldMk cId="3857251677" sldId="256"/>
            <ac:spMk id="32" creationId="{FD073016-B734-483B-8953-5BADEE145112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9:02.556" v="485"/>
          <ac:spMkLst>
            <pc:docMk/>
            <pc:sldMk cId="3857251677" sldId="256"/>
            <ac:spMk id="33" creationId="{90A7EAB6-59D3-4325-8DE6-E0CA4009CE53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9:02.556" v="485"/>
          <ac:spMkLst>
            <pc:docMk/>
            <pc:sldMk cId="3857251677" sldId="256"/>
            <ac:spMk id="34" creationId="{A8D57A06-A426-446D-B02C-A2DC6B62E45E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9:06.916" v="487"/>
          <ac:spMkLst>
            <pc:docMk/>
            <pc:sldMk cId="3857251677" sldId="256"/>
            <ac:spMk id="36" creationId="{F3060C83-F051-4F0E-ABAD-AA0DFC48B218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9:06.916" v="487"/>
          <ac:spMkLst>
            <pc:docMk/>
            <pc:sldMk cId="3857251677" sldId="256"/>
            <ac:spMk id="37" creationId="{83C98ABE-055B-441F-B07E-44F97F083C3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9:06.916" v="487"/>
          <ac:spMkLst>
            <pc:docMk/>
            <pc:sldMk cId="3857251677" sldId="256"/>
            <ac:spMk id="38" creationId="{29FDB030-9B49-4CED-8CCD-4D99382388A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9:06.916" v="487"/>
          <ac:spMkLst>
            <pc:docMk/>
            <pc:sldMk cId="3857251677" sldId="256"/>
            <ac:spMk id="39" creationId="{3783CA14-24A1-485C-8B30-D6A5D87987A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9:06.916" v="487"/>
          <ac:spMkLst>
            <pc:docMk/>
            <pc:sldMk cId="3857251677" sldId="256"/>
            <ac:spMk id="40" creationId="{9A97C86A-04D6-40F7-AE84-31AB43E6A84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9:06.916" v="487"/>
          <ac:spMkLst>
            <pc:docMk/>
            <pc:sldMk cId="3857251677" sldId="256"/>
            <ac:spMk id="41" creationId="{FF9F2414-84E8-453E-B1F3-389FDE8192D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9:06.916" v="487"/>
          <ac:spMkLst>
            <pc:docMk/>
            <pc:sldMk cId="3857251677" sldId="256"/>
            <ac:spMk id="42" creationId="{3ECA69A1-7536-43AC-85EF-C7106179F5E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9:18.463" v="489"/>
          <ac:spMkLst>
            <pc:docMk/>
            <pc:sldMk cId="3857251677" sldId="256"/>
            <ac:spMk id="44" creationId="{5F879AC3-D4CE-493C-ADC7-06205677F4F8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9:18.463" v="489"/>
          <ac:spMkLst>
            <pc:docMk/>
            <pc:sldMk cId="3857251677" sldId="256"/>
            <ac:spMk id="45" creationId="{736F0DFD-0954-464F-BF12-DD2E6F6E038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9:27.119" v="491"/>
          <ac:spMkLst>
            <pc:docMk/>
            <pc:sldMk cId="3857251677" sldId="256"/>
            <ac:spMk id="47" creationId="{7C1E5815-D54C-487F-A054-6D4930ADE3DF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9:27.119" v="491"/>
          <ac:spMkLst>
            <pc:docMk/>
            <pc:sldMk cId="3857251677" sldId="256"/>
            <ac:spMk id="48" creationId="{736F0DFD-0954-464F-BF12-DD2E6F6E038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9:42.323" v="493"/>
          <ac:spMkLst>
            <pc:docMk/>
            <pc:sldMk cId="3857251677" sldId="256"/>
            <ac:spMk id="50" creationId="{C7F55EAC-550A-4BDD-9099-3F20B8FA0EB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9:42.323" v="493"/>
          <ac:spMkLst>
            <pc:docMk/>
            <pc:sldMk cId="3857251677" sldId="256"/>
            <ac:spMk id="51" creationId="{DC4F5A5F-493F-49AE-89B6-D5AF5EBC8B0E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2:39:42.323" v="494"/>
          <ac:spMkLst>
            <pc:docMk/>
            <pc:sldMk cId="3857251677" sldId="256"/>
            <ac:spMk id="53" creationId="{F3060C83-F051-4F0E-ABAD-AA0DFC48B218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2:39:42.323" v="494"/>
          <ac:spMkLst>
            <pc:docMk/>
            <pc:sldMk cId="3857251677" sldId="256"/>
            <ac:spMk id="54" creationId="{83C98ABE-055B-441F-B07E-44F97F083C39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2:39:42.323" v="494"/>
          <ac:spMkLst>
            <pc:docMk/>
            <pc:sldMk cId="3857251677" sldId="256"/>
            <ac:spMk id="55" creationId="{29FDB030-9B49-4CED-8CCD-4D99382388AC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2:39:42.323" v="494"/>
          <ac:spMkLst>
            <pc:docMk/>
            <pc:sldMk cId="3857251677" sldId="256"/>
            <ac:spMk id="56" creationId="{3783CA14-24A1-485C-8B30-D6A5D87987AD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2:39:42.323" v="494"/>
          <ac:spMkLst>
            <pc:docMk/>
            <pc:sldMk cId="3857251677" sldId="256"/>
            <ac:spMk id="57" creationId="{9A97C86A-04D6-40F7-AE84-31AB43E6A846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2:39:42.323" v="494"/>
          <ac:spMkLst>
            <pc:docMk/>
            <pc:sldMk cId="3857251677" sldId="256"/>
            <ac:spMk id="58" creationId="{FF9F2414-84E8-453E-B1F3-389FDE8192D9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2:39:42.323" v="494"/>
          <ac:spMkLst>
            <pc:docMk/>
            <pc:sldMk cId="3857251677" sldId="256"/>
            <ac:spMk id="59" creationId="{3ECA69A1-7536-43AC-85EF-C7106179F5ED}"/>
          </ac:spMkLst>
        </pc:spChg>
        <pc:picChg chg="mod">
          <ac:chgData name="BEN KHALED Salma" userId="S::benkhaled.salma@toulouse-ort.asso.fr::76804219-6d28-4613-8c8c-8b9e000b6162" providerId="AD" clId="Web-{FF8D2AA5-1EBC-7053-F644-A5C07F88802C}" dt="2025-08-22T12:39:42.323" v="494"/>
          <ac:picMkLst>
            <pc:docMk/>
            <pc:sldMk cId="3857251677" sldId="256"/>
            <ac:picMk id="4" creationId="{03334247-CF02-430A-D539-40E40DC4BADC}"/>
          </ac:picMkLst>
        </pc:picChg>
      </pc:sldChg>
      <pc:sldChg chg="addSp delSp modSp del addAnim delAnim modAnim">
        <pc:chgData name="BEN KHALED Salma" userId="S::benkhaled.salma@toulouse-ort.asso.fr::76804219-6d28-4613-8c8c-8b9e000b6162" providerId="AD" clId="Web-{FF8D2AA5-1EBC-7053-F644-A5C07F88802C}" dt="2025-08-21T20:48:18.452" v="349"/>
        <pc:sldMkLst>
          <pc:docMk/>
          <pc:sldMk cId="395768803" sldId="257"/>
        </pc:sldMkLst>
      </pc:sldChg>
      <pc:sldChg chg="addSp delSp modSp del mod setBg">
        <pc:chgData name="BEN KHALED Salma" userId="S::benkhaled.salma@toulouse-ort.asso.fr::76804219-6d28-4613-8c8c-8b9e000b6162" providerId="AD" clId="Web-{FF8D2AA5-1EBC-7053-F644-A5C07F88802C}" dt="2025-08-22T13:53:07.930" v="877"/>
        <pc:sldMkLst>
          <pc:docMk/>
          <pc:sldMk cId="302470653" sldId="258"/>
        </pc:sldMkLst>
        <pc:spChg chg="mod ord">
          <ac:chgData name="BEN KHALED Salma" userId="S::benkhaled.salma@toulouse-ort.asso.fr::76804219-6d28-4613-8c8c-8b9e000b6162" providerId="AD" clId="Web-{FF8D2AA5-1EBC-7053-F644-A5C07F88802C}" dt="2025-08-22T13:22:51.054" v="745"/>
          <ac:spMkLst>
            <pc:docMk/>
            <pc:sldMk cId="302470653" sldId="258"/>
            <ac:spMk id="2" creationId="{00000000-0000-0000-0000-00000000000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12.737" v="466"/>
          <ac:spMkLst>
            <pc:docMk/>
            <pc:sldMk cId="302470653" sldId="258"/>
            <ac:spMk id="8" creationId="{9A602BC5-64D3-7419-E76E-D9A5F5F3133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06.425" v="460"/>
          <ac:spMkLst>
            <pc:docMk/>
            <pc:sldMk cId="302470653" sldId="258"/>
            <ac:spMk id="9" creationId="{A8384FB5-9ADC-4DDC-881B-597D56F5B15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06.425" v="460"/>
          <ac:spMkLst>
            <pc:docMk/>
            <pc:sldMk cId="302470653" sldId="258"/>
            <ac:spMk id="11" creationId="{91E5A9A7-95C6-4F4F-B00E-C82E07FE62EF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06.425" v="460"/>
          <ac:spMkLst>
            <pc:docMk/>
            <pc:sldMk cId="302470653" sldId="258"/>
            <ac:spMk id="13" creationId="{D07DD2DE-F619-49DD-B5E7-03A290FF4ED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06.425" v="460"/>
          <ac:spMkLst>
            <pc:docMk/>
            <pc:sldMk cId="302470653" sldId="258"/>
            <ac:spMk id="15" creationId="{85149191-5F60-4A28-AAFF-039F96B0F3E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06.425" v="460"/>
          <ac:spMkLst>
            <pc:docMk/>
            <pc:sldMk cId="302470653" sldId="258"/>
            <ac:spMk id="17" creationId="{F8260ED5-17F7-4158-B241-D51DD4CF1B7E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09.487" v="462"/>
          <ac:spMkLst>
            <pc:docMk/>
            <pc:sldMk cId="302470653" sldId="258"/>
            <ac:spMk id="19" creationId="{665DBBEF-238B-476B-96AB-8AAC3224ECE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09.487" v="462"/>
          <ac:spMkLst>
            <pc:docMk/>
            <pc:sldMk cId="302470653" sldId="258"/>
            <ac:spMk id="20" creationId="{3FCFB1DE-0B7E-48CC-BA90-B2AB0889F9D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11.253" v="464"/>
          <ac:spMkLst>
            <pc:docMk/>
            <pc:sldMk cId="302470653" sldId="258"/>
            <ac:spMk id="22" creationId="{A8384FB5-9ADC-4DDC-881B-597D56F5B15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11.253" v="464"/>
          <ac:spMkLst>
            <pc:docMk/>
            <pc:sldMk cId="302470653" sldId="258"/>
            <ac:spMk id="23" creationId="{91E5A9A7-95C6-4F4F-B00E-C82E07FE62EF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11.253" v="464"/>
          <ac:spMkLst>
            <pc:docMk/>
            <pc:sldMk cId="302470653" sldId="258"/>
            <ac:spMk id="24" creationId="{D07DD2DE-F619-49DD-B5E7-03A290FF4ED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11.253" v="464"/>
          <ac:spMkLst>
            <pc:docMk/>
            <pc:sldMk cId="302470653" sldId="258"/>
            <ac:spMk id="25" creationId="{85149191-5F60-4A28-AAFF-039F96B0F3E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11.253" v="464"/>
          <ac:spMkLst>
            <pc:docMk/>
            <pc:sldMk cId="302470653" sldId="258"/>
            <ac:spMk id="26" creationId="{F8260ED5-17F7-4158-B241-D51DD4CF1B7E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12.737" v="466"/>
          <ac:spMkLst>
            <pc:docMk/>
            <pc:sldMk cId="302470653" sldId="258"/>
            <ac:spMk id="28" creationId="{32AEEBC8-9D30-42EF-95F2-386C2653FBF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12.737" v="466"/>
          <ac:spMkLst>
            <pc:docMk/>
            <pc:sldMk cId="302470653" sldId="258"/>
            <ac:spMk id="29" creationId="{2E92FA66-67D7-4CB4-94D3-E643A9AD4757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15.425" v="468"/>
          <ac:spMkLst>
            <pc:docMk/>
            <pc:sldMk cId="302470653" sldId="258"/>
            <ac:spMk id="31" creationId="{5C9B446A-6343-4E56-90BA-061E4DDF0FFB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15.425" v="468"/>
          <ac:spMkLst>
            <pc:docMk/>
            <pc:sldMk cId="302470653" sldId="258"/>
            <ac:spMk id="32" creationId="{3EC72A1B-03D3-499C-B4BF-AC68EEC22B1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15.425" v="468"/>
          <ac:spMkLst>
            <pc:docMk/>
            <pc:sldMk cId="302470653" sldId="258"/>
            <ac:spMk id="33" creationId="{216322C2-3CF0-4D33-BF90-3F384CF6D232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15.425" v="468"/>
          <ac:spMkLst>
            <pc:docMk/>
            <pc:sldMk cId="302470653" sldId="258"/>
            <ac:spMk id="34" creationId="{55D4142C-5077-457F-A6AD-3FECFDB39685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15.425" v="468"/>
          <ac:spMkLst>
            <pc:docMk/>
            <pc:sldMk cId="302470653" sldId="258"/>
            <ac:spMk id="35" creationId="{7A5F0580-5EE9-419F-96EE-B6529EF6E7D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15.425" v="468"/>
          <ac:spMkLst>
            <pc:docMk/>
            <pc:sldMk cId="302470653" sldId="258"/>
            <ac:spMk id="36" creationId="{ABA4C529-DC05-E941-AB5F-8BC5F239671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19.878" v="470"/>
          <ac:spMkLst>
            <pc:docMk/>
            <pc:sldMk cId="302470653" sldId="258"/>
            <ac:spMk id="38" creationId="{A8384FB5-9ADC-4DDC-881B-597D56F5B15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19.878" v="470"/>
          <ac:spMkLst>
            <pc:docMk/>
            <pc:sldMk cId="302470653" sldId="258"/>
            <ac:spMk id="39" creationId="{91E5A9A7-95C6-4F4F-B00E-C82E07FE62EF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19.878" v="470"/>
          <ac:spMkLst>
            <pc:docMk/>
            <pc:sldMk cId="302470653" sldId="258"/>
            <ac:spMk id="40" creationId="{D07DD2DE-F619-49DD-B5E7-03A290FF4ED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19.878" v="470"/>
          <ac:spMkLst>
            <pc:docMk/>
            <pc:sldMk cId="302470653" sldId="258"/>
            <ac:spMk id="41" creationId="{85149191-5F60-4A28-AAFF-039F96B0F3E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19.878" v="470"/>
          <ac:spMkLst>
            <pc:docMk/>
            <pc:sldMk cId="302470653" sldId="258"/>
            <ac:spMk id="42" creationId="{F8260ED5-17F7-4158-B241-D51DD4CF1B7E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29.738" v="472"/>
          <ac:spMkLst>
            <pc:docMk/>
            <pc:sldMk cId="302470653" sldId="258"/>
            <ac:spMk id="44" creationId="{913AE63C-D5B4-45D1-ACFC-648CFFCF9805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29.738" v="472"/>
          <ac:spMkLst>
            <pc:docMk/>
            <pc:sldMk cId="302470653" sldId="258"/>
            <ac:spMk id="47" creationId="{BF9E7B5D-88C3-4C36-A22E-93AA384BA7B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29.738" v="472"/>
          <ac:spMkLst>
            <pc:docMk/>
            <pc:sldMk cId="302470653" sldId="258"/>
            <ac:spMk id="55" creationId="{9DB54DEA-C2D0-87EC-1D04-6C350ADDCBD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42.238" v="474"/>
          <ac:spMkLst>
            <pc:docMk/>
            <pc:sldMk cId="302470653" sldId="258"/>
            <ac:spMk id="57" creationId="{A8384FB5-9ADC-4DDC-881B-597D56F5B15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42.238" v="474"/>
          <ac:spMkLst>
            <pc:docMk/>
            <pc:sldMk cId="302470653" sldId="258"/>
            <ac:spMk id="58" creationId="{91E5A9A7-95C6-4F4F-B00E-C82E07FE62EF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42.238" v="474"/>
          <ac:spMkLst>
            <pc:docMk/>
            <pc:sldMk cId="302470653" sldId="258"/>
            <ac:spMk id="59" creationId="{D07DD2DE-F619-49DD-B5E7-03A290FF4ED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42.238" v="474"/>
          <ac:spMkLst>
            <pc:docMk/>
            <pc:sldMk cId="302470653" sldId="258"/>
            <ac:spMk id="60" creationId="{85149191-5F60-4A28-AAFF-039F96B0F3E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42.238" v="474"/>
          <ac:spMkLst>
            <pc:docMk/>
            <pc:sldMk cId="302470653" sldId="258"/>
            <ac:spMk id="61" creationId="{F8260ED5-17F7-4158-B241-D51DD4CF1B7E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48.066" v="476"/>
          <ac:spMkLst>
            <pc:docMk/>
            <pc:sldMk cId="302470653" sldId="258"/>
            <ac:spMk id="63" creationId="{73AD41DB-DF9F-49BC-85AE-6AB1840AD517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3:48.066" v="476"/>
          <ac:spMkLst>
            <pc:docMk/>
            <pc:sldMk cId="302470653" sldId="258"/>
            <ac:spMk id="66" creationId="{EBF2570A-0C1C-A2AD-F37A-5D15DCC8E4D5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0:13.407" v="698"/>
          <ac:spMkLst>
            <pc:docMk/>
            <pc:sldMk cId="302470653" sldId="258"/>
            <ac:spMk id="68" creationId="{A8384FB5-9ADC-4DDC-881B-597D56F5B15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0:13.407" v="698"/>
          <ac:spMkLst>
            <pc:docMk/>
            <pc:sldMk cId="302470653" sldId="258"/>
            <ac:spMk id="69" creationId="{91E5A9A7-95C6-4F4F-B00E-C82E07FE62EF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0:13.407" v="698"/>
          <ac:spMkLst>
            <pc:docMk/>
            <pc:sldMk cId="302470653" sldId="258"/>
            <ac:spMk id="70" creationId="{D07DD2DE-F619-49DD-B5E7-03A290FF4ED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0:13.407" v="698"/>
          <ac:spMkLst>
            <pc:docMk/>
            <pc:sldMk cId="302470653" sldId="258"/>
            <ac:spMk id="71" creationId="{85149191-5F60-4A28-AAFF-039F96B0F3E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0:13.407" v="698"/>
          <ac:spMkLst>
            <pc:docMk/>
            <pc:sldMk cId="302470653" sldId="258"/>
            <ac:spMk id="72" creationId="{F8260ED5-17F7-4158-B241-D51DD4CF1B7E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0:13.407" v="697"/>
          <ac:spMkLst>
            <pc:docMk/>
            <pc:sldMk cId="302470653" sldId="258"/>
            <ac:spMk id="77" creationId="{BEBFA723-5A7B-472D-ABD7-1526B8D3A38B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0:13.407" v="697"/>
          <ac:spMkLst>
            <pc:docMk/>
            <pc:sldMk cId="302470653" sldId="258"/>
            <ac:spMk id="79" creationId="{A6B27065-399A-4CF7-BF70-CF79B9848FC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8:21.277" v="706"/>
          <ac:spMkLst>
            <pc:docMk/>
            <pc:sldMk cId="302470653" sldId="258"/>
            <ac:spMk id="86" creationId="{D4771268-CB57-404A-9271-370EB28F609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8:09.746" v="703"/>
          <ac:spMkLst>
            <pc:docMk/>
            <pc:sldMk cId="302470653" sldId="258"/>
            <ac:spMk id="91" creationId="{6753252F-4873-4F63-801D-CC719279A7D5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8:09.746" v="703"/>
          <ac:spMkLst>
            <pc:docMk/>
            <pc:sldMk cId="302470653" sldId="258"/>
            <ac:spMk id="93" creationId="{047C8CCB-F95D-4249-92DD-651249D3535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8:21.277" v="705"/>
          <ac:spMkLst>
            <pc:docMk/>
            <pc:sldMk cId="302470653" sldId="258"/>
            <ac:spMk id="95" creationId="{D4771268-CB57-404A-9271-370EB28F609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2:51.054" v="745"/>
          <ac:spMkLst>
            <pc:docMk/>
            <pc:sldMk cId="302470653" sldId="258"/>
            <ac:spMk id="97" creationId="{D12DDE76-C203-4047-9998-63900085B5E8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9:11.608" v="708"/>
          <ac:spMkLst>
            <pc:docMk/>
            <pc:sldMk cId="302470653" sldId="258"/>
            <ac:spMk id="101" creationId="{01813D37-7D44-4A46-A79C-E3EF56DD859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9:47.610" v="714"/>
          <ac:spMkLst>
            <pc:docMk/>
            <pc:sldMk cId="302470653" sldId="258"/>
            <ac:spMk id="102" creationId="{D12DDE76-C203-4047-9998-63900085B5E8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9:11.608" v="708"/>
          <ac:spMkLst>
            <pc:docMk/>
            <pc:sldMk cId="302470653" sldId="258"/>
            <ac:spMk id="104" creationId="{3AFE8227-C443-417B-BA91-520EB1EF455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9:51.313" v="716"/>
          <ac:spMkLst>
            <pc:docMk/>
            <pc:sldMk cId="302470653" sldId="258"/>
            <ac:spMk id="105" creationId="{1707FC24-6981-43D9-B525-C7832BA22463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9:11.608" v="708"/>
          <ac:spMkLst>
            <pc:docMk/>
            <pc:sldMk cId="302470653" sldId="258"/>
            <ac:spMk id="106" creationId="{907741FC-B544-4A6E-B831-6789D042333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0:11.267" v="718"/>
          <ac:spMkLst>
            <pc:docMk/>
            <pc:sldMk cId="302470653" sldId="258"/>
            <ac:spMk id="107" creationId="{3C54F4CE-85F0-46ED-80DA-9518C9251AD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9:11.608" v="708"/>
          <ac:spMkLst>
            <pc:docMk/>
            <pc:sldMk cId="302470653" sldId="258"/>
            <ac:spMk id="108" creationId="{3F0BE7ED-7814-4273-B18A-F26CC038038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0:11.267" v="718"/>
          <ac:spMkLst>
            <pc:docMk/>
            <pc:sldMk cId="302470653" sldId="258"/>
            <ac:spMk id="109" creationId="{DADD1FCA-8ACB-4958-81DD-4CDD6D3E192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9:12.405" v="710"/>
          <ac:spMkLst>
            <pc:docMk/>
            <pc:sldMk cId="302470653" sldId="258"/>
            <ac:spMk id="110" creationId="{C3896A03-3945-419A-B66B-4EE266EDD152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9:12.405" v="710"/>
          <ac:spMkLst>
            <pc:docMk/>
            <pc:sldMk cId="302470653" sldId="258"/>
            <ac:spMk id="111" creationId="{B34F5AD2-EDBD-4BBD-A55C-EAFFD0C7097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9:12.405" v="710"/>
          <ac:spMkLst>
            <pc:docMk/>
            <pc:sldMk cId="302470653" sldId="258"/>
            <ac:spMk id="112" creationId="{450D3AD2-FA80-415F-A9CE-54D884561CD7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9:12.405" v="710"/>
          <ac:spMkLst>
            <pc:docMk/>
            <pc:sldMk cId="302470653" sldId="258"/>
            <ac:spMk id="113" creationId="{E947EBBF-D0E7-8213-97AD-67ED45E5AF5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29.801" v="720"/>
          <ac:spMkLst>
            <pc:docMk/>
            <pc:sldMk cId="302470653" sldId="258"/>
            <ac:spMk id="114" creationId="{8D71EDA1-87BF-4D5D-AB79-F346FD19278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9:33.047" v="712"/>
          <ac:spMkLst>
            <pc:docMk/>
            <pc:sldMk cId="302470653" sldId="258"/>
            <ac:spMk id="115" creationId="{C3896A03-3945-419A-B66B-4EE266EDD152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9:33.047" v="712"/>
          <ac:spMkLst>
            <pc:docMk/>
            <pc:sldMk cId="302470653" sldId="258"/>
            <ac:spMk id="116" creationId="{B34F5AD2-EDBD-4BBD-A55C-EAFFD0C7097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9:33.047" v="712"/>
          <ac:spMkLst>
            <pc:docMk/>
            <pc:sldMk cId="302470653" sldId="258"/>
            <ac:spMk id="117" creationId="{450D3AD2-FA80-415F-A9CE-54D884561CD7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9:33.047" v="712"/>
          <ac:spMkLst>
            <pc:docMk/>
            <pc:sldMk cId="302470653" sldId="258"/>
            <ac:spMk id="118" creationId="{8897B571-4FBD-0183-207F-804774B5F6D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29.801" v="720"/>
          <ac:spMkLst>
            <pc:docMk/>
            <pc:sldMk cId="302470653" sldId="258"/>
            <ac:spMk id="119" creationId="{C4285719-470E-454C-AF62-8323075F1F5B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29.801" v="720"/>
          <ac:spMkLst>
            <pc:docMk/>
            <pc:sldMk cId="302470653" sldId="258"/>
            <ac:spMk id="120" creationId="{CD9FE4EF-C4D8-49A0-B2FF-81D8DB7D8A24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29.801" v="720"/>
          <ac:spMkLst>
            <pc:docMk/>
            <pc:sldMk cId="302470653" sldId="258"/>
            <ac:spMk id="121" creationId="{4300840D-0A0B-4512-BACA-B439D5B9C57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29.801" v="720"/>
          <ac:spMkLst>
            <pc:docMk/>
            <pc:sldMk cId="302470653" sldId="258"/>
            <ac:spMk id="122" creationId="{D2B78728-A580-49A7-84F9-6EF6F583ADE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29.801" v="720"/>
          <ac:spMkLst>
            <pc:docMk/>
            <pc:sldMk cId="302470653" sldId="258"/>
            <ac:spMk id="123" creationId="{38FAA1A1-D861-433F-88FA-1E9D6FD31D1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29.801" v="720"/>
          <ac:spMkLst>
            <pc:docMk/>
            <pc:sldMk cId="302470653" sldId="258"/>
            <ac:spMk id="124" creationId="{9802D5B0-92D9-BFC3-D8EB-E4625ECF843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35.239" v="722"/>
          <ac:spMkLst>
            <pc:docMk/>
            <pc:sldMk cId="302470653" sldId="258"/>
            <ac:spMk id="131" creationId="{2CAC2935-7E03-1984-72FA-038D47FA1EFF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38.099" v="724"/>
          <ac:spMkLst>
            <pc:docMk/>
            <pc:sldMk cId="302470653" sldId="258"/>
            <ac:spMk id="133" creationId="{0E3596DD-156A-473E-9BB3-C6A29F7574E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38.099" v="724"/>
          <ac:spMkLst>
            <pc:docMk/>
            <pc:sldMk cId="302470653" sldId="258"/>
            <ac:spMk id="134" creationId="{2C46C4D6-C474-4E92-B52E-944C1118F7B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38.099" v="724"/>
          <ac:spMkLst>
            <pc:docMk/>
            <pc:sldMk cId="302470653" sldId="258"/>
            <ac:spMk id="135" creationId="{E460C389-85B3-A1CC-6497-E0F4F114A4B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39.364" v="726"/>
          <ac:spMkLst>
            <pc:docMk/>
            <pc:sldMk cId="302470653" sldId="258"/>
            <ac:spMk id="142" creationId="{2CAC2935-7E03-1984-72FA-038D47FA1EFF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40.146" v="728"/>
          <ac:spMkLst>
            <pc:docMk/>
            <pc:sldMk cId="302470653" sldId="258"/>
            <ac:spMk id="144" creationId="{0E3596DD-156A-473E-9BB3-C6A29F7574E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40.146" v="728"/>
          <ac:spMkLst>
            <pc:docMk/>
            <pc:sldMk cId="302470653" sldId="258"/>
            <ac:spMk id="145" creationId="{2C46C4D6-C474-4E92-B52E-944C1118F7B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40.146" v="728"/>
          <ac:spMkLst>
            <pc:docMk/>
            <pc:sldMk cId="302470653" sldId="258"/>
            <ac:spMk id="146" creationId="{E460C389-85B3-A1CC-6497-E0F4F114A4B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42.974" v="730"/>
          <ac:spMkLst>
            <pc:docMk/>
            <pc:sldMk cId="302470653" sldId="258"/>
            <ac:spMk id="148" creationId="{F821940F-7A1D-4ACC-85B4-A932898ABB37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42.974" v="730"/>
          <ac:spMkLst>
            <pc:docMk/>
            <pc:sldMk cId="302470653" sldId="258"/>
            <ac:spMk id="149" creationId="{16674508-81D3-48CF-96BF-7FC60EAA572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42.974" v="730"/>
          <ac:spMkLst>
            <pc:docMk/>
            <pc:sldMk cId="302470653" sldId="258"/>
            <ac:spMk id="150" creationId="{0C75D625-B463-4D8E-C2EB-850AB8A0162B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43.896" v="732"/>
          <ac:spMkLst>
            <pc:docMk/>
            <pc:sldMk cId="302470653" sldId="258"/>
            <ac:spMk id="157" creationId="{2CAC2935-7E03-1984-72FA-038D47FA1EFF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47.755" v="734"/>
          <ac:spMkLst>
            <pc:docMk/>
            <pc:sldMk cId="302470653" sldId="258"/>
            <ac:spMk id="159" creationId="{C4285719-470E-454C-AF62-8323075F1F5B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47.755" v="734"/>
          <ac:spMkLst>
            <pc:docMk/>
            <pc:sldMk cId="302470653" sldId="258"/>
            <ac:spMk id="160" creationId="{CD9FE4EF-C4D8-49A0-B2FF-81D8DB7D8A24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47.755" v="734"/>
          <ac:spMkLst>
            <pc:docMk/>
            <pc:sldMk cId="302470653" sldId="258"/>
            <ac:spMk id="161" creationId="{4300840D-0A0B-4512-BACA-B439D5B9C57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47.755" v="734"/>
          <ac:spMkLst>
            <pc:docMk/>
            <pc:sldMk cId="302470653" sldId="258"/>
            <ac:spMk id="162" creationId="{D2B78728-A580-49A7-84F9-6EF6F583ADE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47.755" v="734"/>
          <ac:spMkLst>
            <pc:docMk/>
            <pc:sldMk cId="302470653" sldId="258"/>
            <ac:spMk id="163" creationId="{38FAA1A1-D861-433F-88FA-1E9D6FD31D1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47.755" v="734"/>
          <ac:spMkLst>
            <pc:docMk/>
            <pc:sldMk cId="302470653" sldId="258"/>
            <ac:spMk id="164" creationId="{8D71EDA1-87BF-4D5D-AB79-F346FD19278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47.755" v="734"/>
          <ac:spMkLst>
            <pc:docMk/>
            <pc:sldMk cId="302470653" sldId="258"/>
            <ac:spMk id="165" creationId="{9802D5B0-92D9-BFC3-D8EB-E4625ECF843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50.427" v="736"/>
          <ac:spMkLst>
            <pc:docMk/>
            <pc:sldMk cId="302470653" sldId="258"/>
            <ac:spMk id="167" creationId="{E22359E4-350C-4B4C-903D-CD1B2BA31BC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50.427" v="736"/>
          <ac:spMkLst>
            <pc:docMk/>
            <pc:sldMk cId="302470653" sldId="258"/>
            <ac:spMk id="171" creationId="{CB5FC5A2-E1DC-4DFE-9837-1EA5E869A90B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50.427" v="736"/>
          <ac:spMkLst>
            <pc:docMk/>
            <pc:sldMk cId="302470653" sldId="258"/>
            <ac:spMk id="172" creationId="{3B40102E-592E-AF85-3C1F-8AE4ACEB1997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53.693" v="738"/>
          <ac:spMkLst>
            <pc:docMk/>
            <pc:sldMk cId="302470653" sldId="258"/>
            <ac:spMk id="178" creationId="{5C8908E2-EE49-44D2-9428-A28D2312A8D5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53.693" v="738"/>
          <ac:spMkLst>
            <pc:docMk/>
            <pc:sldMk cId="302470653" sldId="258"/>
            <ac:spMk id="182" creationId="{215A9370-15D3-4C30-8BA1-2059A74C999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53.693" v="738"/>
          <ac:spMkLst>
            <pc:docMk/>
            <pc:sldMk cId="302470653" sldId="258"/>
            <ac:spMk id="183" creationId="{ED888B23-07FA-482A-96DF-47E31AF1A603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53.693" v="738"/>
          <ac:spMkLst>
            <pc:docMk/>
            <pc:sldMk cId="302470653" sldId="258"/>
            <ac:spMk id="184" creationId="{29149A5E-7D17-6C0B-4135-08ABACA91CAE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55.146" v="740"/>
          <ac:spMkLst>
            <pc:docMk/>
            <pc:sldMk cId="302470653" sldId="258"/>
            <ac:spMk id="186" creationId="{665DBBEF-238B-476B-96AB-8AAC3224ECE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1:55.146" v="740"/>
          <ac:spMkLst>
            <pc:docMk/>
            <pc:sldMk cId="302470653" sldId="258"/>
            <ac:spMk id="187" creationId="{3FCFB1DE-0B7E-48CC-BA90-B2AB0889F9D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2:43.679" v="742"/>
          <ac:spMkLst>
            <pc:docMk/>
            <pc:sldMk cId="302470653" sldId="258"/>
            <ac:spMk id="189" creationId="{BEBFA723-5A7B-472D-ABD7-1526B8D3A38B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2:43.679" v="742"/>
          <ac:spMkLst>
            <pc:docMk/>
            <pc:sldMk cId="302470653" sldId="258"/>
            <ac:spMk id="190" creationId="{A6B27065-399A-4CF7-BF70-CF79B9848FC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22:51.054" v="744"/>
          <ac:spMkLst>
            <pc:docMk/>
            <pc:sldMk cId="302470653" sldId="258"/>
            <ac:spMk id="196" creationId="{D12DDE76-C203-4047-9998-63900085B5E8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3:22:51.054" v="745"/>
          <ac:spMkLst>
            <pc:docMk/>
            <pc:sldMk cId="302470653" sldId="258"/>
            <ac:spMk id="198" creationId="{D4771268-CB57-404A-9271-370EB28F6090}"/>
          </ac:spMkLst>
        </pc:spChg>
        <pc:grpChg chg="add del">
          <ac:chgData name="BEN KHALED Salma" userId="S::benkhaled.salma@toulouse-ort.asso.fr::76804219-6d28-4613-8c8c-8b9e000b6162" providerId="AD" clId="Web-{FF8D2AA5-1EBC-7053-F644-A5C07F88802C}" dt="2025-08-22T12:33:29.738" v="472"/>
          <ac:grpSpMkLst>
            <pc:docMk/>
            <pc:sldMk cId="302470653" sldId="258"/>
            <ac:grpSpMk id="45" creationId="{6DCEF60B-EF3F-4A5E-BDC6-A2D840B90F2E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2:33:29.738" v="472"/>
          <ac:grpSpMkLst>
            <pc:docMk/>
            <pc:sldMk cId="302470653" sldId="258"/>
            <ac:grpSpMk id="48" creationId="{E27AF472-EAE3-4572-AB69-B92BD10DBC6D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2:33:48.066" v="476"/>
          <ac:grpSpMkLst>
            <pc:docMk/>
            <pc:sldMk cId="302470653" sldId="258"/>
            <ac:grpSpMk id="64" creationId="{A4AE1828-51FD-4AD7-BCF6-9AF5C696CE5D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10:13.407" v="697"/>
          <ac:grpSpMkLst>
            <pc:docMk/>
            <pc:sldMk cId="302470653" sldId="258"/>
            <ac:grpSpMk id="81" creationId="{CF22986C-DDF7-4109-9D6A-006800D6B041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21:35.239" v="722"/>
          <ac:grpSpMkLst>
            <pc:docMk/>
            <pc:sldMk cId="302470653" sldId="258"/>
            <ac:grpSpMk id="126" creationId="{114ED94A-C85D-4CD3-4205-438D21CE6B38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21:39.364" v="726"/>
          <ac:grpSpMkLst>
            <pc:docMk/>
            <pc:sldMk cId="302470653" sldId="258"/>
            <ac:grpSpMk id="137" creationId="{114ED94A-C85D-4CD3-4205-438D21CE6B38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21:43.896" v="732"/>
          <ac:grpSpMkLst>
            <pc:docMk/>
            <pc:sldMk cId="302470653" sldId="258"/>
            <ac:grpSpMk id="152" creationId="{114ED94A-C85D-4CD3-4205-438D21CE6B38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21:50.427" v="736"/>
          <ac:grpSpMkLst>
            <pc:docMk/>
            <pc:sldMk cId="302470653" sldId="258"/>
            <ac:grpSpMk id="168" creationId="{D2A542E6-1924-4FE2-89D1-3CB19468C1F6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21:50.427" v="736"/>
          <ac:grpSpMkLst>
            <pc:docMk/>
            <pc:sldMk cId="302470653" sldId="258"/>
            <ac:grpSpMk id="173" creationId="{72024ACE-D556-4A21-9B17-7CA3E82DA45F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21:53.693" v="738"/>
          <ac:grpSpMkLst>
            <pc:docMk/>
            <pc:sldMk cId="302470653" sldId="258"/>
            <ac:grpSpMk id="179" creationId="{514E1141-65DC-4F54-8399-7221AE6F83D4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22:43.679" v="742"/>
          <ac:grpSpMkLst>
            <pc:docMk/>
            <pc:sldMk cId="302470653" sldId="258"/>
            <ac:grpSpMk id="191" creationId="{CF22986C-DDF7-4109-9D6A-006800D6B041}"/>
          </ac:grpSpMkLst>
        </pc:grpChg>
        <pc:picChg chg="add mod ord">
          <ac:chgData name="BEN KHALED Salma" userId="S::benkhaled.salma@toulouse-ort.asso.fr::76804219-6d28-4613-8c8c-8b9e000b6162" providerId="AD" clId="Web-{FF8D2AA5-1EBC-7053-F644-A5C07F88802C}" dt="2025-08-22T13:30:01.376" v="779" actId="1076"/>
          <ac:picMkLst>
            <pc:docMk/>
            <pc:sldMk cId="302470653" sldId="258"/>
            <ac:picMk id="4" creationId="{182A0050-4FBF-98D9-E997-C46985E8C662}"/>
          </ac:picMkLst>
        </pc:picChg>
      </pc:sldChg>
      <pc:sldChg chg="addSp delSp modSp del mod modClrScheme chgLayout">
        <pc:chgData name="BEN KHALED Salma" userId="S::benkhaled.salma@toulouse-ort.asso.fr::76804219-6d28-4613-8c8c-8b9e000b6162" providerId="AD" clId="Web-{FF8D2AA5-1EBC-7053-F644-A5C07F88802C}" dt="2025-08-22T14:12:18.776" v="891"/>
        <pc:sldMkLst>
          <pc:docMk/>
          <pc:sldMk cId="1947643903" sldId="259"/>
        </pc:sldMkLst>
        <pc:picChg chg="add mod">
          <ac:chgData name="BEN KHALED Salma" userId="S::benkhaled.salma@toulouse-ort.asso.fr::76804219-6d28-4613-8c8c-8b9e000b6162" providerId="AD" clId="Web-{FF8D2AA5-1EBC-7053-F644-A5C07F88802C}" dt="2025-08-22T13:54:05.089" v="880"/>
          <ac:picMkLst>
            <pc:docMk/>
            <pc:sldMk cId="1947643903" sldId="259"/>
            <ac:picMk id="3" creationId="{CCBD9B77-C7FB-BE51-4BCD-2E6A01600ECD}"/>
          </ac:picMkLst>
        </pc:picChg>
        <pc:picChg chg="add del mod ord">
          <ac:chgData name="BEN KHALED Salma" userId="S::benkhaled.salma@toulouse-ort.asso.fr::76804219-6d28-4613-8c8c-8b9e000b6162" providerId="AD" clId="Web-{FF8D2AA5-1EBC-7053-F644-A5C07F88802C}" dt="2025-08-22T13:53:56.964" v="879"/>
          <ac:picMkLst>
            <pc:docMk/>
            <pc:sldMk cId="1947643903" sldId="259"/>
            <ac:picMk id="4" creationId="{0669DF34-2428-0C99-5273-8EEE82D34A7B}"/>
          </ac:picMkLst>
        </pc:picChg>
      </pc:sldChg>
      <pc:sldChg chg="addSp delSp modSp del">
        <pc:chgData name="BEN KHALED Salma" userId="S::benkhaled.salma@toulouse-ort.asso.fr::76804219-6d28-4613-8c8c-8b9e000b6162" providerId="AD" clId="Web-{FF8D2AA5-1EBC-7053-F644-A5C07F88802C}" dt="2025-08-21T20:35:17.747" v="337"/>
        <pc:sldMkLst>
          <pc:docMk/>
          <pc:sldMk cId="1035335504" sldId="260"/>
        </pc:sldMkLst>
      </pc:sldChg>
      <pc:sldChg chg="addSp delSp modSp del mod setBg">
        <pc:chgData name="BEN KHALED Salma" userId="S::benkhaled.salma@toulouse-ort.asso.fr::76804219-6d28-4613-8c8c-8b9e000b6162" providerId="AD" clId="Web-{FF8D2AA5-1EBC-7053-F644-A5C07F88802C}" dt="2025-08-22T13:27:18.388" v="759"/>
        <pc:sldMkLst>
          <pc:docMk/>
          <pc:sldMk cId="1658170797" sldId="261"/>
        </pc:sldMkLst>
      </pc:sldChg>
      <pc:sldChg chg="addSp delSp modSp del mod ord setBg">
        <pc:chgData name="BEN KHALED Salma" userId="S::benkhaled.salma@toulouse-ort.asso.fr::76804219-6d28-4613-8c8c-8b9e000b6162" providerId="AD" clId="Web-{FF8D2AA5-1EBC-7053-F644-A5C07F88802C}" dt="2025-08-23T16:16:08.028" v="1319"/>
        <pc:sldMkLst>
          <pc:docMk/>
          <pc:sldMk cId="2667655778" sldId="262"/>
        </pc:sldMkLst>
        <pc:spChg chg="mod">
          <ac:chgData name="BEN KHALED Salma" userId="S::benkhaled.salma@toulouse-ort.asso.fr::76804219-6d28-4613-8c8c-8b9e000b6162" providerId="AD" clId="Web-{FF8D2AA5-1EBC-7053-F644-A5C07F88802C}" dt="2025-08-23T16:11:48.315" v="1251"/>
          <ac:spMkLst>
            <pc:docMk/>
            <pc:sldMk cId="2667655778" sldId="262"/>
            <ac:spMk id="2" creationId="{00000000-0000-0000-0000-000000000000}"/>
          </ac:spMkLst>
        </pc:spChg>
        <pc:spChg chg="add mod">
          <ac:chgData name="BEN KHALED Salma" userId="S::benkhaled.salma@toulouse-ort.asso.fr::76804219-6d28-4613-8c8c-8b9e000b6162" providerId="AD" clId="Web-{FF8D2AA5-1EBC-7053-F644-A5C07F88802C}" dt="2025-08-23T16:14:53.492" v="1309"/>
          <ac:spMkLst>
            <pc:docMk/>
            <pc:sldMk cId="2667655778" sldId="262"/>
            <ac:spMk id="5" creationId="{D424DE1E-09B7-BF03-DD52-691126CE266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0:36.749" v="1236"/>
          <ac:spMkLst>
            <pc:docMk/>
            <pc:sldMk cId="2667655778" sldId="262"/>
            <ac:spMk id="8" creationId="{4522EF09-524D-4FC5-E4AB-EA47CE6FC8AB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0:34.467" v="1234"/>
          <ac:spMkLst>
            <pc:docMk/>
            <pc:sldMk cId="2667655778" sldId="262"/>
            <ac:spMk id="9" creationId="{D4771268-CB57-404A-9271-370EB28F609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0:36.749" v="1236"/>
          <ac:spMkLst>
            <pc:docMk/>
            <pc:sldMk cId="2667655778" sldId="262"/>
            <ac:spMk id="11" creationId="{84ECDE7A-6944-466D-8FFE-149A29BA6BAE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0:36.749" v="1236"/>
          <ac:spMkLst>
            <pc:docMk/>
            <pc:sldMk cId="2667655778" sldId="262"/>
            <ac:spMk id="13" creationId="{B3420082-9415-44EC-802E-C77D71D59C57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0:36.749" v="1236"/>
          <ac:spMkLst>
            <pc:docMk/>
            <pc:sldMk cId="2667655778" sldId="262"/>
            <ac:spMk id="15" creationId="{55A52C45-1FCB-4636-A80F-2849B8226C0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0:36.749" v="1236"/>
          <ac:spMkLst>
            <pc:docMk/>
            <pc:sldMk cId="2667655778" sldId="262"/>
            <ac:spMk id="17" creationId="{768EB4DD-3704-43AD-92B3-C4E0C6EA92CB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0:52.406" v="1238"/>
          <ac:spMkLst>
            <pc:docMk/>
            <pc:sldMk cId="2667655778" sldId="262"/>
            <ac:spMk id="19" creationId="{D4771268-CB57-404A-9271-370EB28F609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1:04.609" v="1240"/>
          <ac:spMkLst>
            <pc:docMk/>
            <pc:sldMk cId="2667655778" sldId="262"/>
            <ac:spMk id="21" creationId="{D12DDE76-C203-4047-9998-63900085B5E8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1:10.672" v="1242"/>
          <ac:spMkLst>
            <pc:docMk/>
            <pc:sldMk cId="2667655778" sldId="262"/>
            <ac:spMk id="23" creationId="{D4771268-CB57-404A-9271-370EB28F609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1:23.282" v="1244"/>
          <ac:spMkLst>
            <pc:docMk/>
            <pc:sldMk cId="2667655778" sldId="262"/>
            <ac:spMk id="25" creationId="{2B97F24A-32CE-4C1C-A50D-3016B394DCFB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1:23.282" v="1244"/>
          <ac:spMkLst>
            <pc:docMk/>
            <pc:sldMk cId="2667655778" sldId="262"/>
            <ac:spMk id="26" creationId="{CD8B4F24-440B-49E9-B85D-733523DC064B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1:23.282" v="1244"/>
          <ac:spMkLst>
            <pc:docMk/>
            <pc:sldMk cId="2667655778" sldId="262"/>
            <ac:spMk id="27" creationId="{3E3191BA-72E0-7414-26FA-928A1FD7E0FE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1:26.267" v="1246"/>
          <ac:spMkLst>
            <pc:docMk/>
            <pc:sldMk cId="2667655778" sldId="262"/>
            <ac:spMk id="29" creationId="{665DBBEF-238B-476B-96AB-8AAC3224ECE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1:26.267" v="1246"/>
          <ac:spMkLst>
            <pc:docMk/>
            <pc:sldMk cId="2667655778" sldId="262"/>
            <ac:spMk id="30" creationId="{3FCFB1DE-0B7E-48CC-BA90-B2AB0889F9D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1:32.533" v="1248"/>
          <ac:spMkLst>
            <pc:docMk/>
            <pc:sldMk cId="2667655778" sldId="262"/>
            <ac:spMk id="32" creationId="{131BAD53-4E89-4F62-BBB7-26359763ED3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1:32.533" v="1248"/>
          <ac:spMkLst>
            <pc:docMk/>
            <pc:sldMk cId="2667655778" sldId="262"/>
            <ac:spMk id="33" creationId="{62756DA2-40EB-4C6F-B962-5822FFB54FB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1:32.533" v="1248"/>
          <ac:spMkLst>
            <pc:docMk/>
            <pc:sldMk cId="2667655778" sldId="262"/>
            <ac:spMk id="34" creationId="{5A49586C-EE1A-B969-30F7-B7E7E6D68C64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1:48.315" v="1250"/>
          <ac:spMkLst>
            <pc:docMk/>
            <pc:sldMk cId="2667655778" sldId="262"/>
            <ac:spMk id="36" creationId="{6753252F-4873-4F63-801D-CC719279A7D5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1:48.315" v="1250"/>
          <ac:spMkLst>
            <pc:docMk/>
            <pc:sldMk cId="2667655778" sldId="262"/>
            <ac:spMk id="37" creationId="{047C8CCB-F95D-4249-92DD-651249D3535A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3T16:11:48.315" v="1251"/>
          <ac:spMkLst>
            <pc:docMk/>
            <pc:sldMk cId="2667655778" sldId="262"/>
            <ac:spMk id="39" creationId="{D4771268-CB57-404A-9271-370EB28F6090}"/>
          </ac:spMkLst>
        </pc:spChg>
        <pc:picChg chg="del mod">
          <ac:chgData name="BEN KHALED Salma" userId="S::benkhaled.salma@toulouse-ort.asso.fr::76804219-6d28-4613-8c8c-8b9e000b6162" providerId="AD" clId="Web-{FF8D2AA5-1EBC-7053-F644-A5C07F88802C}" dt="2025-08-23T16:14:53.492" v="1309"/>
          <ac:picMkLst>
            <pc:docMk/>
            <pc:sldMk cId="2667655778" sldId="262"/>
            <ac:picMk id="4" creationId="{730B7BD8-60D7-F832-4C58-9150F813E754}"/>
          </ac:picMkLst>
        </pc:picChg>
      </pc:sldChg>
      <pc:sldChg chg="addSp delSp modSp ord">
        <pc:chgData name="BEN KHALED Salma" userId="S::benkhaled.salma@toulouse-ort.asso.fr::76804219-6d28-4613-8c8c-8b9e000b6162" providerId="AD" clId="Web-{FF8D2AA5-1EBC-7053-F644-A5C07F88802C}" dt="2025-08-23T15:40:00.541" v="1126" actId="1076"/>
        <pc:sldMkLst>
          <pc:docMk/>
          <pc:sldMk cId="608558770" sldId="263"/>
        </pc:sldMkLst>
        <pc:spChg chg="add del mod">
          <ac:chgData name="BEN KHALED Salma" userId="S::benkhaled.salma@toulouse-ort.asso.fr::76804219-6d28-4613-8c8c-8b9e000b6162" providerId="AD" clId="Web-{FF8D2AA5-1EBC-7053-F644-A5C07F88802C}" dt="2025-08-23T15:38:20.023" v="1118"/>
          <ac:spMkLst>
            <pc:docMk/>
            <pc:sldMk cId="608558770" sldId="263"/>
            <ac:spMk id="4" creationId="{4C78901A-EBE6-E533-F373-B789B917D7FE}"/>
          </ac:spMkLst>
        </pc:spChg>
        <pc:picChg chg="add mod">
          <ac:chgData name="BEN KHALED Salma" userId="S::benkhaled.salma@toulouse-ort.asso.fr::76804219-6d28-4613-8c8c-8b9e000b6162" providerId="AD" clId="Web-{FF8D2AA5-1EBC-7053-F644-A5C07F88802C}" dt="2025-08-23T15:40:00.541" v="1126" actId="1076"/>
          <ac:picMkLst>
            <pc:docMk/>
            <pc:sldMk cId="608558770" sldId="263"/>
            <ac:picMk id="2" creationId="{48ED34F9-CD34-726C-46C6-3943054ABF1F}"/>
          </ac:picMkLst>
        </pc:picChg>
        <pc:picChg chg="add mod">
          <ac:chgData name="BEN KHALED Salma" userId="S::benkhaled.salma@toulouse-ort.asso.fr::76804219-6d28-4613-8c8c-8b9e000b6162" providerId="AD" clId="Web-{FF8D2AA5-1EBC-7053-F644-A5C07F88802C}" dt="2025-08-23T15:38:41.867" v="1121" actId="1076"/>
          <ac:picMkLst>
            <pc:docMk/>
            <pc:sldMk cId="608558770" sldId="263"/>
            <ac:picMk id="3" creationId="{8BFF091E-F5EE-F34F-4E99-E5BDBAB9B5D6}"/>
          </ac:picMkLst>
        </pc:picChg>
        <pc:picChg chg="del mod">
          <ac:chgData name="BEN KHALED Salma" userId="S::benkhaled.salma@toulouse-ort.asso.fr::76804219-6d28-4613-8c8c-8b9e000b6162" providerId="AD" clId="Web-{FF8D2AA5-1EBC-7053-F644-A5C07F88802C}" dt="2025-08-22T14:29:49.071" v="988"/>
          <ac:picMkLst>
            <pc:docMk/>
            <pc:sldMk cId="608558770" sldId="263"/>
            <ac:picMk id="8" creationId="{80425098-4B59-0A84-3E73-70A771B52D65}"/>
          </ac:picMkLst>
        </pc:picChg>
      </pc:sldChg>
      <pc:sldChg chg="modSp del ord">
        <pc:chgData name="BEN KHALED Salma" userId="S::benkhaled.salma@toulouse-ort.asso.fr::76804219-6d28-4613-8c8c-8b9e000b6162" providerId="AD" clId="Web-{FF8D2AA5-1EBC-7053-F644-A5C07F88802C}" dt="2025-08-23T16:16:29.484" v="1322"/>
        <pc:sldMkLst>
          <pc:docMk/>
          <pc:sldMk cId="2492566901" sldId="264"/>
        </pc:sldMkLst>
        <pc:spChg chg="mod">
          <ac:chgData name="BEN KHALED Salma" userId="S::benkhaled.salma@toulouse-ort.asso.fr::76804219-6d28-4613-8c8c-8b9e000b6162" providerId="AD" clId="Web-{FF8D2AA5-1EBC-7053-F644-A5C07F88802C}" dt="2025-08-23T16:16:25.921" v="1321" actId="20577"/>
          <ac:spMkLst>
            <pc:docMk/>
            <pc:sldMk cId="2492566901" sldId="264"/>
            <ac:spMk id="3" creationId="{00000000-0000-0000-0000-000000000000}"/>
          </ac:spMkLst>
        </pc:spChg>
      </pc:sldChg>
      <pc:sldChg chg="modSp del">
        <pc:chgData name="BEN KHALED Salma" userId="S::benkhaled.salma@toulouse-ort.asso.fr::76804219-6d28-4613-8c8c-8b9e000b6162" providerId="AD" clId="Web-{FF8D2AA5-1EBC-7053-F644-A5C07F88802C}" dt="2025-08-22T13:57:07.236" v="883"/>
        <pc:sldMkLst>
          <pc:docMk/>
          <pc:sldMk cId="2281005494" sldId="265"/>
        </pc:sldMkLst>
        <pc:picChg chg="mod">
          <ac:chgData name="BEN KHALED Salma" userId="S::benkhaled.salma@toulouse-ort.asso.fr::76804219-6d28-4613-8c8c-8b9e000b6162" providerId="AD" clId="Web-{FF8D2AA5-1EBC-7053-F644-A5C07F88802C}" dt="2025-08-22T13:56:21.844" v="882" actId="1076"/>
          <ac:picMkLst>
            <pc:docMk/>
            <pc:sldMk cId="2281005494" sldId="265"/>
            <ac:picMk id="2" creationId="{6180099F-BADE-5E1F-A1EA-4BCF80BB1E21}"/>
          </ac:picMkLst>
        </pc:picChg>
      </pc:sldChg>
      <pc:sldChg chg="del">
        <pc:chgData name="BEN KHALED Salma" userId="S::benkhaled.salma@toulouse-ort.asso.fr::76804219-6d28-4613-8c8c-8b9e000b6162" providerId="AD" clId="Web-{FF8D2AA5-1EBC-7053-F644-A5C07F88802C}" dt="2025-08-22T14:11:07.336" v="886"/>
        <pc:sldMkLst>
          <pc:docMk/>
          <pc:sldMk cId="1770197423" sldId="266"/>
        </pc:sldMkLst>
      </pc:sldChg>
      <pc:sldChg chg="addSp delSp modSp new mod setBg">
        <pc:chgData name="BEN KHALED Salma" userId="S::benkhaled.salma@toulouse-ort.asso.fr::76804219-6d28-4613-8c8c-8b9e000b6162" providerId="AD" clId="Web-{FF8D2AA5-1EBC-7053-F644-A5C07F88802C}" dt="2025-08-22T13:27:28.904" v="760" actId="14100"/>
        <pc:sldMkLst>
          <pc:docMk/>
          <pc:sldMk cId="1548633669" sldId="267"/>
        </pc:sldMkLst>
        <pc:spChg chg="del">
          <ac:chgData name="BEN KHALED Salma" userId="S::benkhaled.salma@toulouse-ort.asso.fr::76804219-6d28-4613-8c8c-8b9e000b6162" providerId="AD" clId="Web-{FF8D2AA5-1EBC-7053-F644-A5C07F88802C}" dt="2025-08-22T12:30:58.765" v="448"/>
          <ac:spMkLst>
            <pc:docMk/>
            <pc:sldMk cId="1548633669" sldId="267"/>
            <ac:spMk id="2" creationId="{4FF21D7A-F5F0-EFE0-23C8-F5D79608FFB9}"/>
          </ac:spMkLst>
        </pc:spChg>
        <pc:spChg chg="add del mod">
          <ac:chgData name="BEN KHALED Salma" userId="S::benkhaled.salma@toulouse-ort.asso.fr::76804219-6d28-4613-8c8c-8b9e000b6162" providerId="AD" clId="Web-{FF8D2AA5-1EBC-7053-F644-A5C07F88802C}" dt="2025-08-22T13:26:24.059" v="750"/>
          <ac:spMkLst>
            <pc:docMk/>
            <pc:sldMk cId="1548633669" sldId="267"/>
            <ac:spMk id="4" creationId="{ACDDA50A-FBA6-0814-816E-0898D8146053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1:18.859" v="449"/>
          <ac:spMkLst>
            <pc:docMk/>
            <pc:sldMk cId="1548633669" sldId="267"/>
            <ac:spMk id="10" creationId="{F3060C83-F051-4F0E-ABAD-AA0DFC48B218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2:30:58.765" v="448"/>
          <ac:spMkLst>
            <pc:docMk/>
            <pc:sldMk cId="1548633669" sldId="267"/>
            <ac:spMk id="12" creationId="{83C98ABE-055B-441F-B07E-44F97F083C3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1:18.859" v="449"/>
          <ac:spMkLst>
            <pc:docMk/>
            <pc:sldMk cId="1548633669" sldId="267"/>
            <ac:spMk id="14" creationId="{29FDB030-9B49-4CED-8CCD-4D99382388A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1:18.859" v="449"/>
          <ac:spMkLst>
            <pc:docMk/>
            <pc:sldMk cId="1548633669" sldId="267"/>
            <ac:spMk id="16" creationId="{3783CA14-24A1-485C-8B30-D6A5D87987A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1:18.859" v="449"/>
          <ac:spMkLst>
            <pc:docMk/>
            <pc:sldMk cId="1548633669" sldId="267"/>
            <ac:spMk id="18" creationId="{9A97C86A-04D6-40F7-AE84-31AB43E6A84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1:18.859" v="449"/>
          <ac:spMkLst>
            <pc:docMk/>
            <pc:sldMk cId="1548633669" sldId="267"/>
            <ac:spMk id="20" creationId="{FF9F2414-84E8-453E-B1F3-389FDE8192D9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2:30:58.765" v="448"/>
          <ac:spMkLst>
            <pc:docMk/>
            <pc:sldMk cId="1548633669" sldId="267"/>
            <ac:spMk id="22" creationId="{3ECA69A1-7536-43AC-85EF-C7106179F5ED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2:31:18.859" v="449"/>
          <ac:spMkLst>
            <pc:docMk/>
            <pc:sldMk cId="1548633669" sldId="267"/>
            <ac:spMk id="27" creationId="{F3060C83-F051-4F0E-ABAD-AA0DFC48B218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2:31:18.859" v="449"/>
          <ac:spMkLst>
            <pc:docMk/>
            <pc:sldMk cId="1548633669" sldId="267"/>
            <ac:spMk id="29" creationId="{83C98ABE-055B-441F-B07E-44F97F083C39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2:31:18.859" v="449"/>
          <ac:spMkLst>
            <pc:docMk/>
            <pc:sldMk cId="1548633669" sldId="267"/>
            <ac:spMk id="31" creationId="{29FDB030-9B49-4CED-8CCD-4D99382388AC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2:31:18.859" v="449"/>
          <ac:spMkLst>
            <pc:docMk/>
            <pc:sldMk cId="1548633669" sldId="267"/>
            <ac:spMk id="33" creationId="{3783CA14-24A1-485C-8B30-D6A5D87987AD}"/>
          </ac:spMkLst>
        </pc:spChg>
        <pc:spChg chg="add ord">
          <ac:chgData name="BEN KHALED Salma" userId="S::benkhaled.salma@toulouse-ort.asso.fr::76804219-6d28-4613-8c8c-8b9e000b6162" providerId="AD" clId="Web-{FF8D2AA5-1EBC-7053-F644-A5C07F88802C}" dt="2025-08-22T13:25:33.714" v="748"/>
          <ac:spMkLst>
            <pc:docMk/>
            <pc:sldMk cId="1548633669" sldId="267"/>
            <ac:spMk id="39" creationId="{3ECA69A1-7536-43AC-85EF-C7106179F5ED}"/>
          </ac:spMkLst>
        </pc:spChg>
        <pc:picChg chg="add del mod ord">
          <ac:chgData name="BEN KHALED Salma" userId="S::benkhaled.salma@toulouse-ort.asso.fr::76804219-6d28-4613-8c8c-8b9e000b6162" providerId="AD" clId="Web-{FF8D2AA5-1EBC-7053-F644-A5C07F88802C}" dt="2025-08-22T13:25:39.980" v="749"/>
          <ac:picMkLst>
            <pc:docMk/>
            <pc:sldMk cId="1548633669" sldId="267"/>
            <ac:picMk id="5" creationId="{F7A79D3E-905A-382C-6464-6743B60F4B1D}"/>
          </ac:picMkLst>
        </pc:picChg>
        <pc:picChg chg="add mod ord">
          <ac:chgData name="BEN KHALED Salma" userId="S::benkhaled.salma@toulouse-ort.asso.fr::76804219-6d28-4613-8c8c-8b9e000b6162" providerId="AD" clId="Web-{FF8D2AA5-1EBC-7053-F644-A5C07F88802C}" dt="2025-08-22T13:27:28.904" v="760" actId="14100"/>
          <ac:picMkLst>
            <pc:docMk/>
            <pc:sldMk cId="1548633669" sldId="267"/>
            <ac:picMk id="6" creationId="{0BEC5E2E-EB0D-A78C-5E14-B528AEDAB4B6}"/>
          </ac:picMkLst>
        </pc:picChg>
      </pc:sldChg>
      <pc:sldChg chg="addSp delSp modSp new del mod setBg">
        <pc:chgData name="BEN KHALED Salma" userId="S::benkhaled.salma@toulouse-ort.asso.fr::76804219-6d28-4613-8c8c-8b9e000b6162" providerId="AD" clId="Web-{FF8D2AA5-1EBC-7053-F644-A5C07F88802C}" dt="2025-08-22T13:27:10.076" v="758"/>
        <pc:sldMkLst>
          <pc:docMk/>
          <pc:sldMk cId="2217656739" sldId="268"/>
        </pc:sldMkLst>
      </pc:sldChg>
      <pc:sldChg chg="addSp delSp modSp new mod setBg">
        <pc:chgData name="BEN KHALED Salma" userId="S::benkhaled.salma@toulouse-ort.asso.fr::76804219-6d28-4613-8c8c-8b9e000b6162" providerId="AD" clId="Web-{FF8D2AA5-1EBC-7053-F644-A5C07F88802C}" dt="2025-08-23T16:29:18.266" v="1421" actId="14100"/>
        <pc:sldMkLst>
          <pc:docMk/>
          <pc:sldMk cId="4016837284" sldId="269"/>
        </pc:sldMkLst>
        <pc:spChg chg="add del">
          <ac:chgData name="BEN KHALED Salma" userId="S::benkhaled.salma@toulouse-ort.asso.fr::76804219-6d28-4613-8c8c-8b9e000b6162" providerId="AD" clId="Web-{FF8D2AA5-1EBC-7053-F644-A5C07F88802C}" dt="2025-08-22T12:32:24.142" v="458"/>
          <ac:spMkLst>
            <pc:docMk/>
            <pc:sldMk cId="4016837284" sldId="269"/>
            <ac:spMk id="70" creationId="{F3060C83-F051-4F0E-ABAD-AA0DFC48B218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24.127" v="457"/>
          <ac:spMkLst>
            <pc:docMk/>
            <pc:sldMk cId="4016837284" sldId="269"/>
            <ac:spMk id="71" creationId="{83C98ABE-055B-441F-B07E-44F97F083C3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24.127" v="457"/>
          <ac:spMkLst>
            <pc:docMk/>
            <pc:sldMk cId="4016837284" sldId="269"/>
            <ac:spMk id="72" creationId="{29FDB030-9B49-4CED-8CCD-4D99382388A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24.127" v="457"/>
          <ac:spMkLst>
            <pc:docMk/>
            <pc:sldMk cId="4016837284" sldId="269"/>
            <ac:spMk id="73" creationId="{3783CA14-24A1-485C-8B30-D6A5D87987A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24.142" v="458"/>
          <ac:spMkLst>
            <pc:docMk/>
            <pc:sldMk cId="4016837284" sldId="269"/>
            <ac:spMk id="74" creationId="{9A97C86A-04D6-40F7-AE84-31AB43E6A84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24.142" v="458"/>
          <ac:spMkLst>
            <pc:docMk/>
            <pc:sldMk cId="4016837284" sldId="269"/>
            <ac:spMk id="75" creationId="{FF9F2414-84E8-453E-B1F3-389FDE8192D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24.142" v="458"/>
          <ac:spMkLst>
            <pc:docMk/>
            <pc:sldMk cId="4016837284" sldId="269"/>
            <ac:spMk id="76" creationId="{3ECA69A1-7536-43AC-85EF-C7106179F5E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14.814" v="451"/>
          <ac:spMkLst>
            <pc:docMk/>
            <pc:sldMk cId="4016837284" sldId="269"/>
            <ac:spMk id="81" creationId="{F3060C83-F051-4F0E-ABAD-AA0DFC48B218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14.814" v="451"/>
          <ac:spMkLst>
            <pc:docMk/>
            <pc:sldMk cId="4016837284" sldId="269"/>
            <ac:spMk id="83" creationId="{83C98ABE-055B-441F-B07E-44F97F083C3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14.814" v="451"/>
          <ac:spMkLst>
            <pc:docMk/>
            <pc:sldMk cId="4016837284" sldId="269"/>
            <ac:spMk id="85" creationId="{29FDB030-9B49-4CED-8CCD-4D99382388A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14.814" v="451"/>
          <ac:spMkLst>
            <pc:docMk/>
            <pc:sldMk cId="4016837284" sldId="269"/>
            <ac:spMk id="87" creationId="{3783CA14-24A1-485C-8B30-D6A5D87987A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14.814" v="451"/>
          <ac:spMkLst>
            <pc:docMk/>
            <pc:sldMk cId="4016837284" sldId="269"/>
            <ac:spMk id="91" creationId="{FF9F2414-84E8-453E-B1F3-389FDE8192D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14.814" v="451"/>
          <ac:spMkLst>
            <pc:docMk/>
            <pc:sldMk cId="4016837284" sldId="269"/>
            <ac:spMk id="93" creationId="{3ECA69A1-7536-43AC-85EF-C7106179F5E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16.673" v="453"/>
          <ac:spMkLst>
            <pc:docMk/>
            <pc:sldMk cId="4016837284" sldId="269"/>
            <ac:spMk id="95" creationId="{86FF76B9-219D-4469-AF87-0236D29032F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16.673" v="453"/>
          <ac:spMkLst>
            <pc:docMk/>
            <pc:sldMk cId="4016837284" sldId="269"/>
            <ac:spMk id="98" creationId="{2E80C965-DB6D-4F81-9E9E-B027384D0BD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16.673" v="453"/>
          <ac:spMkLst>
            <pc:docMk/>
            <pc:sldMk cId="4016837284" sldId="269"/>
            <ac:spMk id="99" creationId="{633C5E46-DAC5-4661-9C87-22B08E2A512F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22.283" v="455"/>
          <ac:spMkLst>
            <pc:docMk/>
            <pc:sldMk cId="4016837284" sldId="269"/>
            <ac:spMk id="101" creationId="{F3060C83-F051-4F0E-ABAD-AA0DFC48B218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22.283" v="455"/>
          <ac:spMkLst>
            <pc:docMk/>
            <pc:sldMk cId="4016837284" sldId="269"/>
            <ac:spMk id="102" creationId="{83C98ABE-055B-441F-B07E-44F97F083C3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22.283" v="455"/>
          <ac:spMkLst>
            <pc:docMk/>
            <pc:sldMk cId="4016837284" sldId="269"/>
            <ac:spMk id="105" creationId="{9A97C86A-04D6-40F7-AE84-31AB43E6A84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22.283" v="455"/>
          <ac:spMkLst>
            <pc:docMk/>
            <pc:sldMk cId="4016837284" sldId="269"/>
            <ac:spMk id="106" creationId="{FF9F2414-84E8-453E-B1F3-389FDE8192D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22.283" v="455"/>
          <ac:spMkLst>
            <pc:docMk/>
            <pc:sldMk cId="4016837284" sldId="269"/>
            <ac:spMk id="107" creationId="{3ECA69A1-7536-43AC-85EF-C7106179F5E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24.127" v="457"/>
          <ac:spMkLst>
            <pc:docMk/>
            <pc:sldMk cId="4016837284" sldId="269"/>
            <ac:spMk id="109" creationId="{86FF76B9-219D-4469-AF87-0236D29032F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24.127" v="457"/>
          <ac:spMkLst>
            <pc:docMk/>
            <pc:sldMk cId="4016837284" sldId="269"/>
            <ac:spMk id="112" creationId="{2E80C965-DB6D-4F81-9E9E-B027384D0BD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2:24.127" v="457"/>
          <ac:spMkLst>
            <pc:docMk/>
            <pc:sldMk cId="4016837284" sldId="269"/>
            <ac:spMk id="113" creationId="{633C5E46-DAC5-4661-9C87-22B08E2A512F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8:00.073" v="700"/>
          <ac:spMkLst>
            <pc:docMk/>
            <pc:sldMk cId="4016837284" sldId="269"/>
            <ac:spMk id="115" creationId="{F3060C83-F051-4F0E-ABAD-AA0DFC48B218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8:00.089" v="701"/>
          <ac:spMkLst>
            <pc:docMk/>
            <pc:sldMk cId="4016837284" sldId="269"/>
            <ac:spMk id="116" creationId="{83C98ABE-055B-441F-B07E-44F97F083C3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8:00.089" v="701"/>
          <ac:spMkLst>
            <pc:docMk/>
            <pc:sldMk cId="4016837284" sldId="269"/>
            <ac:spMk id="117" creationId="{29FDB030-9B49-4CED-8CCD-4D99382388A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8:00.089" v="701"/>
          <ac:spMkLst>
            <pc:docMk/>
            <pc:sldMk cId="4016837284" sldId="269"/>
            <ac:spMk id="118" creationId="{3783CA14-24A1-485C-8B30-D6A5D87987A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8:00.089" v="701"/>
          <ac:spMkLst>
            <pc:docMk/>
            <pc:sldMk cId="4016837284" sldId="269"/>
            <ac:spMk id="119" creationId="{9A97C86A-04D6-40F7-AE84-31AB43E6A84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8:00.089" v="701"/>
          <ac:spMkLst>
            <pc:docMk/>
            <pc:sldMk cId="4016837284" sldId="269"/>
            <ac:spMk id="120" creationId="{FF9F2414-84E8-453E-B1F3-389FDE8192D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8:00.073" v="700"/>
          <ac:spMkLst>
            <pc:docMk/>
            <pc:sldMk cId="4016837284" sldId="269"/>
            <ac:spMk id="121" creationId="{3ECA69A1-7536-43AC-85EF-C7106179F5E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8:00.073" v="700"/>
          <ac:spMkLst>
            <pc:docMk/>
            <pc:sldMk cId="4016837284" sldId="269"/>
            <ac:spMk id="126" creationId="{AB8C311F-7253-4AED-9701-7FC0708C41C7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8:00.073" v="700"/>
          <ac:spMkLst>
            <pc:docMk/>
            <pc:sldMk cId="4016837284" sldId="269"/>
            <ac:spMk id="130" creationId="{2633B3B5-CC90-43F0-8714-D31D1F3F020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18:00.073" v="700"/>
          <ac:spMkLst>
            <pc:docMk/>
            <pc:sldMk cId="4016837284" sldId="269"/>
            <ac:spMk id="132" creationId="{A8D57A06-A426-446D-B02C-A2DC6B62E45E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3:18:00.089" v="701"/>
          <ac:spMkLst>
            <pc:docMk/>
            <pc:sldMk cId="4016837284" sldId="269"/>
            <ac:spMk id="134" creationId="{9A97C86A-04D6-40F7-AE84-31AB43E6A846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3:18:00.089" v="701"/>
          <ac:spMkLst>
            <pc:docMk/>
            <pc:sldMk cId="4016837284" sldId="269"/>
            <ac:spMk id="135" creationId="{F3060C83-F051-4F0E-ABAD-AA0DFC48B218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3:18:00.089" v="701"/>
          <ac:spMkLst>
            <pc:docMk/>
            <pc:sldMk cId="4016837284" sldId="269"/>
            <ac:spMk id="136" creationId="{FF9F2414-84E8-453E-B1F3-389FDE8192D9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3:18:00.089" v="701"/>
          <ac:spMkLst>
            <pc:docMk/>
            <pc:sldMk cId="4016837284" sldId="269"/>
            <ac:spMk id="138" creationId="{3ECA69A1-7536-43AC-85EF-C7106179F5ED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3:18:00.089" v="701"/>
          <ac:spMkLst>
            <pc:docMk/>
            <pc:sldMk cId="4016837284" sldId="269"/>
            <ac:spMk id="140" creationId="{3783CA14-24A1-485C-8B30-D6A5D87987AD}"/>
          </ac:spMkLst>
        </pc:spChg>
        <pc:picChg chg="add mod ord">
          <ac:chgData name="BEN KHALED Salma" userId="S::benkhaled.salma@toulouse-ort.asso.fr::76804219-6d28-4613-8c8c-8b9e000b6162" providerId="AD" clId="Web-{FF8D2AA5-1EBC-7053-F644-A5C07F88802C}" dt="2025-08-23T16:29:18.266" v="1421" actId="14100"/>
          <ac:picMkLst>
            <pc:docMk/>
            <pc:sldMk cId="4016837284" sldId="269"/>
            <ac:picMk id="4" creationId="{1F4D9163-C2CC-7F19-8967-B19AA7002204}"/>
          </ac:picMkLst>
        </pc:picChg>
      </pc:sldChg>
      <pc:sldChg chg="addSp delSp modSp new del">
        <pc:chgData name="BEN KHALED Salma" userId="S::benkhaled.salma@toulouse-ort.asso.fr::76804219-6d28-4613-8c8c-8b9e000b6162" providerId="AD" clId="Web-{FF8D2AA5-1EBC-7053-F644-A5C07F88802C}" dt="2025-08-22T12:24:23.813" v="438"/>
        <pc:sldMkLst>
          <pc:docMk/>
          <pc:sldMk cId="157145566" sldId="270"/>
        </pc:sldMkLst>
        <pc:spChg chg="del">
          <ac:chgData name="BEN KHALED Salma" userId="S::benkhaled.salma@toulouse-ort.asso.fr::76804219-6d28-4613-8c8c-8b9e000b6162" providerId="AD" clId="Web-{FF8D2AA5-1EBC-7053-F644-A5C07F88802C}" dt="2025-08-22T12:21:46.887" v="428"/>
          <ac:spMkLst>
            <pc:docMk/>
            <pc:sldMk cId="157145566" sldId="270"/>
            <ac:spMk id="3" creationId="{78B7C95A-32CB-B432-74C1-E9CF84E24B1C}"/>
          </ac:spMkLst>
        </pc:spChg>
        <pc:picChg chg="add mod ord">
          <ac:chgData name="BEN KHALED Salma" userId="S::benkhaled.salma@toulouse-ort.asso.fr::76804219-6d28-4613-8c8c-8b9e000b6162" providerId="AD" clId="Web-{FF8D2AA5-1EBC-7053-F644-A5C07F88802C}" dt="2025-08-22T12:22:29.903" v="437" actId="14100"/>
          <ac:picMkLst>
            <pc:docMk/>
            <pc:sldMk cId="157145566" sldId="270"/>
            <ac:picMk id="4" creationId="{BDF02D33-F89D-78C5-F5B6-FFD1A3430A55}"/>
          </ac:picMkLst>
        </pc:picChg>
      </pc:sldChg>
      <pc:sldChg chg="addSp delSp modSp new mod ord setBg">
        <pc:chgData name="BEN KHALED Salma" userId="S::benkhaled.salma@toulouse-ort.asso.fr::76804219-6d28-4613-8c8c-8b9e000b6162" providerId="AD" clId="Web-{FF8D2AA5-1EBC-7053-F644-A5C07F88802C}" dt="2025-08-22T14:31:10.636" v="1017"/>
        <pc:sldMkLst>
          <pc:docMk/>
          <pc:sldMk cId="2696037221" sldId="270"/>
        </pc:sldMkLst>
        <pc:spChg chg="add del">
          <ac:chgData name="BEN KHALED Salma" userId="S::benkhaled.salma@toulouse-ort.asso.fr::76804219-6d28-4613-8c8c-8b9e000b6162" providerId="AD" clId="Web-{FF8D2AA5-1EBC-7053-F644-A5C07F88802C}" dt="2025-08-22T12:30:32.373" v="447"/>
          <ac:spMkLst>
            <pc:docMk/>
            <pc:sldMk cId="2696037221" sldId="270"/>
            <ac:spMk id="2" creationId="{A842E9BA-B384-4D9B-84BF-6403F1331DB6}"/>
          </ac:spMkLst>
        </pc:spChg>
        <pc:spChg chg="del">
          <ac:chgData name="BEN KHALED Salma" userId="S::benkhaled.salma@toulouse-ort.asso.fr::76804219-6d28-4613-8c8c-8b9e000b6162" providerId="AD" clId="Web-{FF8D2AA5-1EBC-7053-F644-A5C07F88802C}" dt="2025-08-22T12:30:15.498" v="440"/>
          <ac:spMkLst>
            <pc:docMk/>
            <pc:sldMk cId="2696037221" sldId="270"/>
            <ac:spMk id="3" creationId="{23BE29E0-6E02-DFF9-5709-610567FE0D14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30:32.358" v="446"/>
          <ac:spMkLst>
            <pc:docMk/>
            <pc:sldMk cId="2696037221" sldId="270"/>
            <ac:spMk id="9" creationId="{42A4FC2C-047E-45A5-965D-8E1E3BF09BC6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2:30:32.373" v="447"/>
          <ac:spMkLst>
            <pc:docMk/>
            <pc:sldMk cId="2696037221" sldId="270"/>
            <ac:spMk id="11" creationId="{83C98ABE-055B-441F-B07E-44F97F083C39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2:30:32.373" v="447"/>
          <ac:spMkLst>
            <pc:docMk/>
            <pc:sldMk cId="2696037221" sldId="270"/>
            <ac:spMk id="12" creationId="{F3060C83-F051-4F0E-ABAD-AA0DFC48B218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2:30:32.373" v="447"/>
          <ac:spMkLst>
            <pc:docMk/>
            <pc:sldMk cId="2696037221" sldId="270"/>
            <ac:spMk id="13" creationId="{29FDB030-9B49-4CED-8CCD-4D99382388AC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2:30:32.373" v="447"/>
          <ac:spMkLst>
            <pc:docMk/>
            <pc:sldMk cId="2696037221" sldId="270"/>
            <ac:spMk id="15" creationId="{3783CA14-24A1-485C-8B30-D6A5D87987AD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2:30:32.373" v="447"/>
          <ac:spMkLst>
            <pc:docMk/>
            <pc:sldMk cId="2696037221" sldId="270"/>
            <ac:spMk id="17" creationId="{9A97C86A-04D6-40F7-AE84-31AB43E6A846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2:30:32.373" v="447"/>
          <ac:spMkLst>
            <pc:docMk/>
            <pc:sldMk cId="2696037221" sldId="270"/>
            <ac:spMk id="19" creationId="{FF9F2414-84E8-453E-B1F3-389FDE8192D9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2:30:32.373" v="447"/>
          <ac:spMkLst>
            <pc:docMk/>
            <pc:sldMk cId="2696037221" sldId="270"/>
            <ac:spMk id="21" creationId="{3ECA69A1-7536-43AC-85EF-C7106179F5ED}"/>
          </ac:spMkLst>
        </pc:spChg>
        <pc:picChg chg="add mod ord">
          <ac:chgData name="BEN KHALED Salma" userId="S::benkhaled.salma@toulouse-ort.asso.fr::76804219-6d28-4613-8c8c-8b9e000b6162" providerId="AD" clId="Web-{FF8D2AA5-1EBC-7053-F644-A5C07F88802C}" dt="2025-08-22T12:30:32.373" v="447"/>
          <ac:picMkLst>
            <pc:docMk/>
            <pc:sldMk cId="2696037221" sldId="270"/>
            <ac:picMk id="4" creationId="{09401682-5D46-6D8D-E987-E2CBED539145}"/>
          </ac:picMkLst>
        </pc:picChg>
      </pc:sldChg>
      <pc:sldChg chg="addSp delSp modSp new mod setBg">
        <pc:chgData name="BEN KHALED Salma" userId="S::benkhaled.salma@toulouse-ort.asso.fr::76804219-6d28-4613-8c8c-8b9e000b6162" providerId="AD" clId="Web-{FF8D2AA5-1EBC-7053-F644-A5C07F88802C}" dt="2025-08-22T14:55:10.186" v="1025" actId="20577"/>
        <pc:sldMkLst>
          <pc:docMk/>
          <pc:sldMk cId="1929371055" sldId="271"/>
        </pc:sldMkLst>
        <pc:spChg chg="mod ord">
          <ac:chgData name="BEN KHALED Salma" userId="S::benkhaled.salma@toulouse-ort.asso.fr::76804219-6d28-4613-8c8c-8b9e000b6162" providerId="AD" clId="Web-{FF8D2AA5-1EBC-7053-F644-A5C07F88802C}" dt="2025-08-22T14:55:10.186" v="1025" actId="20577"/>
          <ac:spMkLst>
            <pc:docMk/>
            <pc:sldMk cId="1929371055" sldId="271"/>
            <ac:spMk id="2" creationId="{E369CCA6-C4EC-2DA7-7AD1-F8E28C6F9E0D}"/>
          </ac:spMkLst>
        </pc:spChg>
        <pc:spChg chg="del">
          <ac:chgData name="BEN KHALED Salma" userId="S::benkhaled.salma@toulouse-ort.asso.fr::76804219-6d28-4613-8c8c-8b9e000b6162" providerId="AD" clId="Web-{FF8D2AA5-1EBC-7053-F644-A5C07F88802C}" dt="2025-08-22T12:56:11.241" v="570"/>
          <ac:spMkLst>
            <pc:docMk/>
            <pc:sldMk cId="1929371055" sldId="271"/>
            <ac:spMk id="3" creationId="{BBF8B897-F5E2-21A3-F41D-9B0F04237A74}"/>
          </ac:spMkLst>
        </pc:spChg>
        <pc:spChg chg="add mod">
          <ac:chgData name="BEN KHALED Salma" userId="S::benkhaled.salma@toulouse-ort.asso.fr::76804219-6d28-4613-8c8c-8b9e000b6162" providerId="AD" clId="Web-{FF8D2AA5-1EBC-7053-F644-A5C07F88802C}" dt="2025-08-22T13:41:23.116" v="814" actId="20577"/>
          <ac:spMkLst>
            <pc:docMk/>
            <pc:sldMk cId="1929371055" sldId="271"/>
            <ac:spMk id="7" creationId="{64D7A55A-1930-C486-57FF-A3559A612077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56:20.257" v="574"/>
          <ac:spMkLst>
            <pc:docMk/>
            <pc:sldMk cId="1929371055" sldId="271"/>
            <ac:spMk id="9" creationId="{37C89E4B-3C9F-44B9-8B86-D9E3D112D8E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1:42.563" v="622"/>
          <ac:spMkLst>
            <pc:docMk/>
            <pc:sldMk cId="1929371055" sldId="271"/>
            <ac:spMk id="15" creationId="{D12DDE76-C203-4047-9998-63900085B5E8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59:25.698" v="587"/>
          <ac:spMkLst>
            <pc:docMk/>
            <pc:sldMk cId="1929371055" sldId="271"/>
            <ac:spMk id="19" creationId="{68709870-7693-59C4-BEBA-0545BA0FC888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59:10.808" v="583"/>
          <ac:spMkLst>
            <pc:docMk/>
            <pc:sldMk cId="1929371055" sldId="271"/>
            <ac:spMk id="20" creationId="{6753252F-4873-4F63-801D-CC719279A7D5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59:10.808" v="583"/>
          <ac:spMkLst>
            <pc:docMk/>
            <pc:sldMk cId="1929371055" sldId="271"/>
            <ac:spMk id="22" creationId="{047C8CCB-F95D-4249-92DD-651249D3535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59:18.495" v="585"/>
          <ac:spMkLst>
            <pc:docMk/>
            <pc:sldMk cId="1929371055" sldId="271"/>
            <ac:spMk id="24" creationId="{D12DDE76-C203-4047-9998-63900085B5E8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59:25.698" v="587"/>
          <ac:spMkLst>
            <pc:docMk/>
            <pc:sldMk cId="1929371055" sldId="271"/>
            <ac:spMk id="26" creationId="{A8908DB7-C3A6-4FCB-9820-CEE02B398C4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59:25.698" v="587"/>
          <ac:spMkLst>
            <pc:docMk/>
            <pc:sldMk cId="1929371055" sldId="271"/>
            <ac:spMk id="27" creationId="{535742DD-1B16-4E9D-B715-0D74B4574A68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59:37.183" v="591"/>
          <ac:spMkLst>
            <pc:docMk/>
            <pc:sldMk cId="1929371055" sldId="271"/>
            <ac:spMk id="28" creationId="{215A9370-15D3-4C30-8BA1-2059A74C999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59:31.730" v="589"/>
          <ac:spMkLst>
            <pc:docMk/>
            <pc:sldMk cId="1929371055" sldId="271"/>
            <ac:spMk id="29" creationId="{B1595A09-E336-4D1B-9B3A-06A2287A54E2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59:31.730" v="589"/>
          <ac:spMkLst>
            <pc:docMk/>
            <pc:sldMk cId="1929371055" sldId="271"/>
            <ac:spMk id="30" creationId="{3540989C-C7B8-473B-BF87-6F2DA6A9000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59:31.730" v="589"/>
          <ac:spMkLst>
            <pc:docMk/>
            <pc:sldMk cId="1929371055" sldId="271"/>
            <ac:spMk id="31" creationId="{2D40FA76-D2F4-DA71-8CCE-EA731A6BF345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59:37.183" v="591"/>
          <ac:spMkLst>
            <pc:docMk/>
            <pc:sldMk cId="1929371055" sldId="271"/>
            <ac:spMk id="33" creationId="{5C8908E2-EE49-44D2-9428-A28D2312A8D5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59:37.183" v="591"/>
          <ac:spMkLst>
            <pc:docMk/>
            <pc:sldMk cId="1929371055" sldId="271"/>
            <ac:spMk id="36" creationId="{ED888B23-07FA-482A-96DF-47E31AF1A603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59:37.183" v="591"/>
          <ac:spMkLst>
            <pc:docMk/>
            <pc:sldMk cId="1929371055" sldId="271"/>
            <ac:spMk id="37" creationId="{FB5B5A87-A145-BDAC-2405-55A11091FD4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59:40.136" v="593"/>
          <ac:spMkLst>
            <pc:docMk/>
            <pc:sldMk cId="1929371055" sldId="271"/>
            <ac:spMk id="39" creationId="{50811073-89F5-46D6-83D8-BA764464977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59:40.136" v="593"/>
          <ac:spMkLst>
            <pc:docMk/>
            <pc:sldMk cId="1929371055" sldId="271"/>
            <ac:spMk id="40" creationId="{608CD17C-4A7C-477D-A659-BA8A89A7870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59:40.136" v="593"/>
          <ac:spMkLst>
            <pc:docMk/>
            <pc:sldMk cId="1929371055" sldId="271"/>
            <ac:spMk id="41" creationId="{405D3EE0-469F-C421-305E-9B998F4B10F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59:47.730" v="595"/>
          <ac:spMkLst>
            <pc:docMk/>
            <pc:sldMk cId="1929371055" sldId="271"/>
            <ac:spMk id="43" creationId="{8799A18C-576A-798A-3A79-69265FB71D8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59:50.808" v="597"/>
          <ac:spMkLst>
            <pc:docMk/>
            <pc:sldMk cId="1929371055" sldId="271"/>
            <ac:spMk id="45" creationId="{7DA3C418-758E-4180-A5D0-8655D6804587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59:50.808" v="597"/>
          <ac:spMkLst>
            <pc:docMk/>
            <pc:sldMk cId="1929371055" sldId="271"/>
            <ac:spMk id="46" creationId="{28C8EF06-5EC3-4883-AFAF-D74FF46550FB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2:59:53.168" v="599"/>
          <ac:spMkLst>
            <pc:docMk/>
            <pc:sldMk cId="1929371055" sldId="271"/>
            <ac:spMk id="48" creationId="{A4AC5506-6312-4701-8D3C-40187889A947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01.371" v="601"/>
          <ac:spMkLst>
            <pc:docMk/>
            <pc:sldMk cId="1929371055" sldId="271"/>
            <ac:spMk id="50" creationId="{6B5E2835-4E47-45B3-9CFE-732FF7B05472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01.371" v="601"/>
          <ac:spMkLst>
            <pc:docMk/>
            <pc:sldMk cId="1929371055" sldId="271"/>
            <ac:spMk id="51" creationId="{5B45AD5D-AA52-4F7B-9362-576A39AD9E0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01.371" v="601"/>
          <ac:spMkLst>
            <pc:docMk/>
            <pc:sldMk cId="1929371055" sldId="271"/>
            <ac:spMk id="52" creationId="{AEDD7960-4866-4399-BEF6-DD1431AB4E34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01.371" v="601"/>
          <ac:spMkLst>
            <pc:docMk/>
            <pc:sldMk cId="1929371055" sldId="271"/>
            <ac:spMk id="53" creationId="{55D4142C-5077-457F-A6AD-3FECFDB39685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01.371" v="601"/>
          <ac:spMkLst>
            <pc:docMk/>
            <pc:sldMk cId="1929371055" sldId="271"/>
            <ac:spMk id="54" creationId="{7A5F0580-5EE9-419F-96EE-B6529EF6E7D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01.371" v="601"/>
          <ac:spMkLst>
            <pc:docMk/>
            <pc:sldMk cId="1929371055" sldId="271"/>
            <ac:spMk id="55" creationId="{2D6651BE-77B0-251E-8E97-2961955E52F5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17.090" v="603"/>
          <ac:spMkLst>
            <pc:docMk/>
            <pc:sldMk cId="1929371055" sldId="271"/>
            <ac:spMk id="57" creationId="{C3896A03-3945-419A-B66B-4EE266EDD152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17.090" v="603"/>
          <ac:spMkLst>
            <pc:docMk/>
            <pc:sldMk cId="1929371055" sldId="271"/>
            <ac:spMk id="58" creationId="{B34F5AD2-EDBD-4BBD-A55C-EAFFD0C7097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17.090" v="603"/>
          <ac:spMkLst>
            <pc:docMk/>
            <pc:sldMk cId="1929371055" sldId="271"/>
            <ac:spMk id="59" creationId="{450D3AD2-FA80-415F-A9CE-54D884561CD7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17.090" v="603"/>
          <ac:spMkLst>
            <pc:docMk/>
            <pc:sldMk cId="1929371055" sldId="271"/>
            <ac:spMk id="60" creationId="{1D5A7E14-5DFC-5C26-92E1-73C4C9DB4322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20.918" v="605"/>
          <ac:spMkLst>
            <pc:docMk/>
            <pc:sldMk cId="1929371055" sldId="271"/>
            <ac:spMk id="62" creationId="{16C5FA50-8D52-4617-AF91-5C7B1C8352F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20.918" v="605"/>
          <ac:spMkLst>
            <pc:docMk/>
            <pc:sldMk cId="1929371055" sldId="271"/>
            <ac:spMk id="63" creationId="{E223798C-12AD-4B0C-A50C-D676347D67CF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23.715" v="607"/>
          <ac:spMkLst>
            <pc:docMk/>
            <pc:sldMk cId="1929371055" sldId="271"/>
            <ac:spMk id="65" creationId="{637B2035-1FCB-439A-B421-095E136C7E07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23.715" v="607"/>
          <ac:spMkLst>
            <pc:docMk/>
            <pc:sldMk cId="1929371055" sldId="271"/>
            <ac:spMk id="66" creationId="{676D6CDF-C512-4739-B158-55EE955EFA3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23.715" v="607"/>
          <ac:spMkLst>
            <pc:docMk/>
            <pc:sldMk cId="1929371055" sldId="271"/>
            <ac:spMk id="67" creationId="{E21404E1-0971-4975-46EB-5115668FDE7E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28.575" v="609"/>
          <ac:spMkLst>
            <pc:docMk/>
            <pc:sldMk cId="1929371055" sldId="271"/>
            <ac:spMk id="69" creationId="{3BA513B0-82FF-4F41-8178-885375D1CFB5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28.575" v="609"/>
          <ac:spMkLst>
            <pc:docMk/>
            <pc:sldMk cId="1929371055" sldId="271"/>
            <ac:spMk id="74" creationId="{84295F4D-9286-8684-EB1B-7FC905DB655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47.669" v="611"/>
          <ac:spMkLst>
            <pc:docMk/>
            <pc:sldMk cId="1929371055" sldId="271"/>
            <ac:spMk id="76" creationId="{B34F5AD2-EDBD-4BBD-A55C-EAFFD0C7097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47.669" v="611"/>
          <ac:spMkLst>
            <pc:docMk/>
            <pc:sldMk cId="1929371055" sldId="271"/>
            <ac:spMk id="77" creationId="{C3896A03-3945-419A-B66B-4EE266EDD152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47.669" v="611"/>
          <ac:spMkLst>
            <pc:docMk/>
            <pc:sldMk cId="1929371055" sldId="271"/>
            <ac:spMk id="78" creationId="{450D3AD2-FA80-415F-A9CE-54D884561CD7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47.669" v="611"/>
          <ac:spMkLst>
            <pc:docMk/>
            <pc:sldMk cId="1929371055" sldId="271"/>
            <ac:spMk id="79" creationId="{4A9E6305-60F8-9F56-A286-635E0659BDA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59.357" v="613"/>
          <ac:spMkLst>
            <pc:docMk/>
            <pc:sldMk cId="1929371055" sldId="271"/>
            <ac:spMk id="81" creationId="{A8384FB5-9ADC-4DDC-881B-597D56F5B15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59.357" v="613"/>
          <ac:spMkLst>
            <pc:docMk/>
            <pc:sldMk cId="1929371055" sldId="271"/>
            <ac:spMk id="82" creationId="{91E5A9A7-95C6-4F4F-B00E-C82E07FE62EF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59.357" v="613"/>
          <ac:spMkLst>
            <pc:docMk/>
            <pc:sldMk cId="1929371055" sldId="271"/>
            <ac:spMk id="83" creationId="{D07DD2DE-F619-49DD-B5E7-03A290FF4ED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59.357" v="613"/>
          <ac:spMkLst>
            <pc:docMk/>
            <pc:sldMk cId="1929371055" sldId="271"/>
            <ac:spMk id="84" creationId="{85149191-5F60-4A28-AAFF-039F96B0F3E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0:59.357" v="613"/>
          <ac:spMkLst>
            <pc:docMk/>
            <pc:sldMk cId="1929371055" sldId="271"/>
            <ac:spMk id="85" creationId="{F8260ED5-17F7-4158-B241-D51DD4CF1B7E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1:04.108" v="615"/>
          <ac:spMkLst>
            <pc:docMk/>
            <pc:sldMk cId="1929371055" sldId="271"/>
            <ac:spMk id="87" creationId="{7FEAE179-C525-48F3-AD47-0E9E2B6F2E2E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1:04.108" v="615"/>
          <ac:spMkLst>
            <pc:docMk/>
            <pc:sldMk cId="1929371055" sldId="271"/>
            <ac:spMk id="88" creationId="{95C8260E-968F-44E8-A823-ABB43131192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1:04.108" v="615"/>
          <ac:spMkLst>
            <pc:docMk/>
            <pc:sldMk cId="1929371055" sldId="271"/>
            <ac:spMk id="89" creationId="{2C1BBA94-3F40-40AA-8BB9-E69E25E537C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1:04.108" v="615"/>
          <ac:spMkLst>
            <pc:docMk/>
            <pc:sldMk cId="1929371055" sldId="271"/>
            <ac:spMk id="90" creationId="{FE43805F-24A6-46A4-B19B-54F28347355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1:04.108" v="615"/>
          <ac:spMkLst>
            <pc:docMk/>
            <pc:sldMk cId="1929371055" sldId="271"/>
            <ac:spMk id="91" creationId="{6E49FA08-5DBC-7198-FEA0-9501AF78B452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1:15.346" v="617"/>
          <ac:spMkLst>
            <pc:docMk/>
            <pc:sldMk cId="1929371055" sldId="271"/>
            <ac:spMk id="93" creationId="{C3896A03-3945-419A-B66B-4EE266EDD152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1:15.346" v="617"/>
          <ac:spMkLst>
            <pc:docMk/>
            <pc:sldMk cId="1929371055" sldId="271"/>
            <ac:spMk id="94" creationId="{B34F5AD2-EDBD-4BBD-A55C-EAFFD0C7097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1:15.346" v="617"/>
          <ac:spMkLst>
            <pc:docMk/>
            <pc:sldMk cId="1929371055" sldId="271"/>
            <ac:spMk id="95" creationId="{C7E45F96-1292-4827-BBD9-CC1AE3B23BF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1:15.346" v="617"/>
          <ac:spMkLst>
            <pc:docMk/>
            <pc:sldMk cId="1929371055" sldId="271"/>
            <ac:spMk id="96" creationId="{8CE33FB1-E514-4CDD-6D72-A0211807443F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1:22.124" v="619"/>
          <ac:spMkLst>
            <pc:docMk/>
            <pc:sldMk cId="1929371055" sldId="271"/>
            <ac:spMk id="98" creationId="{94E4D846-3AFC-4F86-8C35-24B0542A269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1:22.124" v="619"/>
          <ac:spMkLst>
            <pc:docMk/>
            <pc:sldMk cId="1929371055" sldId="271"/>
            <ac:spMk id="99" creationId="{284781B9-12CB-45C3-907A-9ED93FF72C65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1:22.124" v="619"/>
          <ac:spMkLst>
            <pc:docMk/>
            <pc:sldMk cId="1929371055" sldId="271"/>
            <ac:spMk id="100" creationId="{55D4142C-5077-457F-A6AD-3FECFDB39685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1:22.124" v="619"/>
          <ac:spMkLst>
            <pc:docMk/>
            <pc:sldMk cId="1929371055" sldId="271"/>
            <ac:spMk id="101" creationId="{7A5F0580-5EE9-419F-96EE-B6529EF6E7D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1:22.124" v="619"/>
          <ac:spMkLst>
            <pc:docMk/>
            <pc:sldMk cId="1929371055" sldId="271"/>
            <ac:spMk id="102" creationId="{52BCFB1A-C5CF-19B8-B364-7AD22A8A128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1:42.563" v="621"/>
          <ac:spMkLst>
            <pc:docMk/>
            <pc:sldMk cId="1929371055" sldId="271"/>
            <ac:spMk id="104" creationId="{A8384FB5-9ADC-4DDC-881B-597D56F5B15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1:42.563" v="621"/>
          <ac:spMkLst>
            <pc:docMk/>
            <pc:sldMk cId="1929371055" sldId="271"/>
            <ac:spMk id="105" creationId="{91E5A9A7-95C6-4F4F-B00E-C82E07FE62EF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1:42.563" v="621"/>
          <ac:spMkLst>
            <pc:docMk/>
            <pc:sldMk cId="1929371055" sldId="271"/>
            <ac:spMk id="106" creationId="{D07DD2DE-F619-49DD-B5E7-03A290FF4ED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1:42.563" v="621"/>
          <ac:spMkLst>
            <pc:docMk/>
            <pc:sldMk cId="1929371055" sldId="271"/>
            <ac:spMk id="107" creationId="{85149191-5F60-4A28-AAFF-039F96B0F3E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1:42.563" v="621"/>
          <ac:spMkLst>
            <pc:docMk/>
            <pc:sldMk cId="1929371055" sldId="271"/>
            <ac:spMk id="108" creationId="{F8260ED5-17F7-4158-B241-D51DD4CF1B7E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58.823" v="671"/>
          <ac:spMkLst>
            <pc:docMk/>
            <pc:sldMk cId="1929371055" sldId="271"/>
            <ac:spMk id="110" creationId="{D12DDE76-C203-4047-9998-63900085B5E8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06.835" v="628"/>
          <ac:spMkLst>
            <pc:docMk/>
            <pc:sldMk cId="1929371055" sldId="271"/>
            <ac:spMk id="114" creationId="{D27E41DE-269E-6C24-105A-0000F99F674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3:56.022" v="624"/>
          <ac:spMkLst>
            <pc:docMk/>
            <pc:sldMk cId="1929371055" sldId="271"/>
            <ac:spMk id="115" creationId="{A8384FB5-9ADC-4DDC-881B-597D56F5B15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3:56.022" v="624"/>
          <ac:spMkLst>
            <pc:docMk/>
            <pc:sldMk cId="1929371055" sldId="271"/>
            <ac:spMk id="117" creationId="{91E5A9A7-95C6-4F4F-B00E-C82E07FE62EF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3:56.022" v="624"/>
          <ac:spMkLst>
            <pc:docMk/>
            <pc:sldMk cId="1929371055" sldId="271"/>
            <ac:spMk id="119" creationId="{D07DD2DE-F619-49DD-B5E7-03A290FF4ED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3:56.022" v="624"/>
          <ac:spMkLst>
            <pc:docMk/>
            <pc:sldMk cId="1929371055" sldId="271"/>
            <ac:spMk id="121" creationId="{85149191-5F60-4A28-AAFF-039F96B0F3E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3:56.022" v="624"/>
          <ac:spMkLst>
            <pc:docMk/>
            <pc:sldMk cId="1929371055" sldId="271"/>
            <ac:spMk id="123" creationId="{F8260ED5-17F7-4158-B241-D51DD4CF1B7E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05.475" v="626"/>
          <ac:spMkLst>
            <pc:docMk/>
            <pc:sldMk cId="1929371055" sldId="271"/>
            <ac:spMk id="125" creationId="{6753252F-4873-4F63-801D-CC719279A7D5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05.475" v="626"/>
          <ac:spMkLst>
            <pc:docMk/>
            <pc:sldMk cId="1929371055" sldId="271"/>
            <ac:spMk id="126" creationId="{047C8CCB-F95D-4249-92DD-651249D3535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06.835" v="628"/>
          <ac:spMkLst>
            <pc:docMk/>
            <pc:sldMk cId="1929371055" sldId="271"/>
            <ac:spMk id="128" creationId="{C3896A03-3945-419A-B66B-4EE266EDD152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06.835" v="628"/>
          <ac:spMkLst>
            <pc:docMk/>
            <pc:sldMk cId="1929371055" sldId="271"/>
            <ac:spMk id="129" creationId="{B34F5AD2-EDBD-4BBD-A55C-EAFFD0C7097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06.835" v="628"/>
          <ac:spMkLst>
            <pc:docMk/>
            <pc:sldMk cId="1929371055" sldId="271"/>
            <ac:spMk id="130" creationId="{C7E45F96-1292-4827-BBD9-CC1AE3B23BF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22.679" v="630"/>
          <ac:spMkLst>
            <pc:docMk/>
            <pc:sldMk cId="1929371055" sldId="271"/>
            <ac:spMk id="132" creationId="{A8384FB5-9ADC-4DDC-881B-597D56F5B15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22.679" v="630"/>
          <ac:spMkLst>
            <pc:docMk/>
            <pc:sldMk cId="1929371055" sldId="271"/>
            <ac:spMk id="133" creationId="{91E5A9A7-95C6-4F4F-B00E-C82E07FE62EF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22.679" v="630"/>
          <ac:spMkLst>
            <pc:docMk/>
            <pc:sldMk cId="1929371055" sldId="271"/>
            <ac:spMk id="134" creationId="{D07DD2DE-F619-49DD-B5E7-03A290FF4ED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22.679" v="630"/>
          <ac:spMkLst>
            <pc:docMk/>
            <pc:sldMk cId="1929371055" sldId="271"/>
            <ac:spMk id="135" creationId="{85149191-5F60-4A28-AAFF-039F96B0F3E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22.679" v="630"/>
          <ac:spMkLst>
            <pc:docMk/>
            <pc:sldMk cId="1929371055" sldId="271"/>
            <ac:spMk id="136" creationId="{F8260ED5-17F7-4158-B241-D51DD4CF1B7E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25.710" v="632"/>
          <ac:spMkLst>
            <pc:docMk/>
            <pc:sldMk cId="1929371055" sldId="271"/>
            <ac:spMk id="138" creationId="{6753252F-4873-4F63-801D-CC719279A7D5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25.710" v="632"/>
          <ac:spMkLst>
            <pc:docMk/>
            <pc:sldMk cId="1929371055" sldId="271"/>
            <ac:spMk id="139" creationId="{047C8CCB-F95D-4249-92DD-651249D3535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43.024" v="634"/>
          <ac:spMkLst>
            <pc:docMk/>
            <pc:sldMk cId="1929371055" sldId="271"/>
            <ac:spMk id="141" creationId="{C3896A03-3945-419A-B66B-4EE266EDD152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43.024" v="634"/>
          <ac:spMkLst>
            <pc:docMk/>
            <pc:sldMk cId="1929371055" sldId="271"/>
            <ac:spMk id="142" creationId="{B34F5AD2-EDBD-4BBD-A55C-EAFFD0C7097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43.024" v="634"/>
          <ac:spMkLst>
            <pc:docMk/>
            <pc:sldMk cId="1929371055" sldId="271"/>
            <ac:spMk id="143" creationId="{C7E45F96-1292-4827-BBD9-CC1AE3B23BF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43.024" v="634"/>
          <ac:spMkLst>
            <pc:docMk/>
            <pc:sldMk cId="1929371055" sldId="271"/>
            <ac:spMk id="144" creationId="{D27E41DE-269E-6C24-105A-0000F99F674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45.539" v="636"/>
          <ac:spMkLst>
            <pc:docMk/>
            <pc:sldMk cId="1929371055" sldId="271"/>
            <ac:spMk id="146" creationId="{A8384FB5-9ADC-4DDC-881B-597D56F5B15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45.539" v="636"/>
          <ac:spMkLst>
            <pc:docMk/>
            <pc:sldMk cId="1929371055" sldId="271"/>
            <ac:spMk id="147" creationId="{91E5A9A7-95C6-4F4F-B00E-C82E07FE62EF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45.539" v="636"/>
          <ac:spMkLst>
            <pc:docMk/>
            <pc:sldMk cId="1929371055" sldId="271"/>
            <ac:spMk id="148" creationId="{D07DD2DE-F619-49DD-B5E7-03A290FF4ED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45.539" v="636"/>
          <ac:spMkLst>
            <pc:docMk/>
            <pc:sldMk cId="1929371055" sldId="271"/>
            <ac:spMk id="149" creationId="{85149191-5F60-4A28-AAFF-039F96B0F3E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45.539" v="636"/>
          <ac:spMkLst>
            <pc:docMk/>
            <pc:sldMk cId="1929371055" sldId="271"/>
            <ac:spMk id="150" creationId="{F8260ED5-17F7-4158-B241-D51DD4CF1B7E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47.789" v="638"/>
          <ac:spMkLst>
            <pc:docMk/>
            <pc:sldMk cId="1929371055" sldId="271"/>
            <ac:spMk id="152" creationId="{C3896A03-3945-419A-B66B-4EE266EDD152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47.789" v="638"/>
          <ac:spMkLst>
            <pc:docMk/>
            <pc:sldMk cId="1929371055" sldId="271"/>
            <ac:spMk id="153" creationId="{B34F5AD2-EDBD-4BBD-A55C-EAFFD0C7097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47.789" v="638"/>
          <ac:spMkLst>
            <pc:docMk/>
            <pc:sldMk cId="1929371055" sldId="271"/>
            <ac:spMk id="154" creationId="{C7E45F96-1292-4827-BBD9-CC1AE3B23BF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47.789" v="638"/>
          <ac:spMkLst>
            <pc:docMk/>
            <pc:sldMk cId="1929371055" sldId="271"/>
            <ac:spMk id="155" creationId="{D27E41DE-269E-6C24-105A-0000F99F674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48.727" v="640"/>
          <ac:spMkLst>
            <pc:docMk/>
            <pc:sldMk cId="1929371055" sldId="271"/>
            <ac:spMk id="157" creationId="{A8384FB5-9ADC-4DDC-881B-597D56F5B15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48.727" v="640"/>
          <ac:spMkLst>
            <pc:docMk/>
            <pc:sldMk cId="1929371055" sldId="271"/>
            <ac:spMk id="158" creationId="{91E5A9A7-95C6-4F4F-B00E-C82E07FE62EF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48.727" v="640"/>
          <ac:spMkLst>
            <pc:docMk/>
            <pc:sldMk cId="1929371055" sldId="271"/>
            <ac:spMk id="159" creationId="{D07DD2DE-F619-49DD-B5E7-03A290FF4ED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48.727" v="640"/>
          <ac:spMkLst>
            <pc:docMk/>
            <pc:sldMk cId="1929371055" sldId="271"/>
            <ac:spMk id="160" creationId="{85149191-5F60-4A28-AAFF-039F96B0F3E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48.727" v="640"/>
          <ac:spMkLst>
            <pc:docMk/>
            <pc:sldMk cId="1929371055" sldId="271"/>
            <ac:spMk id="161" creationId="{F8260ED5-17F7-4158-B241-D51DD4CF1B7E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49.868" v="642"/>
          <ac:spMkLst>
            <pc:docMk/>
            <pc:sldMk cId="1929371055" sldId="271"/>
            <ac:spMk id="163" creationId="{C3896A03-3945-419A-B66B-4EE266EDD152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49.868" v="642"/>
          <ac:spMkLst>
            <pc:docMk/>
            <pc:sldMk cId="1929371055" sldId="271"/>
            <ac:spMk id="164" creationId="{B34F5AD2-EDBD-4BBD-A55C-EAFFD0C7097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49.868" v="642"/>
          <ac:spMkLst>
            <pc:docMk/>
            <pc:sldMk cId="1929371055" sldId="271"/>
            <ac:spMk id="165" creationId="{450D3AD2-FA80-415F-A9CE-54D884561CD7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49.868" v="642"/>
          <ac:spMkLst>
            <pc:docMk/>
            <pc:sldMk cId="1929371055" sldId="271"/>
            <ac:spMk id="166" creationId="{D6BF8578-22B3-C1F1-FAFD-0323307CA13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58.774" v="644"/>
          <ac:spMkLst>
            <pc:docMk/>
            <pc:sldMk cId="1929371055" sldId="271"/>
            <ac:spMk id="168" creationId="{C3896A03-3945-419A-B66B-4EE266EDD152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58.774" v="644"/>
          <ac:spMkLst>
            <pc:docMk/>
            <pc:sldMk cId="1929371055" sldId="271"/>
            <ac:spMk id="169" creationId="{B34F5AD2-EDBD-4BBD-A55C-EAFFD0C7097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58.774" v="644"/>
          <ac:spMkLst>
            <pc:docMk/>
            <pc:sldMk cId="1929371055" sldId="271"/>
            <ac:spMk id="170" creationId="{450D3AD2-FA80-415F-A9CE-54D884561CD7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4:58.774" v="644"/>
          <ac:spMkLst>
            <pc:docMk/>
            <pc:sldMk cId="1929371055" sldId="271"/>
            <ac:spMk id="171" creationId="{51687851-E433-214C-711A-A1C9D0A0F500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07.415" v="648"/>
          <ac:spMkLst>
            <pc:docMk/>
            <pc:sldMk cId="1929371055" sldId="271"/>
            <ac:spMk id="176" creationId="{C3420C89-0B09-4632-A4AF-3971D08BF7A8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07.415" v="648"/>
          <ac:spMkLst>
            <pc:docMk/>
            <pc:sldMk cId="1929371055" sldId="271"/>
            <ac:spMk id="177" creationId="{4E5CBA61-BF74-40B4-A3A8-366BBA626CCF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07.415" v="648"/>
          <ac:spMkLst>
            <pc:docMk/>
            <pc:sldMk cId="1929371055" sldId="271"/>
            <ac:spMk id="186" creationId="{E61EA651-D7CF-68BE-40CF-98767220B313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19.712" v="650"/>
          <ac:spMkLst>
            <pc:docMk/>
            <pc:sldMk cId="1929371055" sldId="271"/>
            <ac:spMk id="188" creationId="{03AF1C04-3FEF-41BD-BB84-2F263765BEB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19.712" v="650"/>
          <ac:spMkLst>
            <pc:docMk/>
            <pc:sldMk cId="1929371055" sldId="271"/>
            <ac:spMk id="199" creationId="{47E92882-FB4B-5386-D536-871BABEA65F8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21.650" v="652"/>
          <ac:spMkLst>
            <pc:docMk/>
            <pc:sldMk cId="1929371055" sldId="271"/>
            <ac:spMk id="201" creationId="{BEE73255-8084-4DF9-BB0B-15EAC92E2CB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21.650" v="652"/>
          <ac:spMkLst>
            <pc:docMk/>
            <pc:sldMk cId="1929371055" sldId="271"/>
            <ac:spMk id="202" creationId="{67048353-8981-459A-9BC6-9711CE462E0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24.416" v="654"/>
          <ac:spMkLst>
            <pc:docMk/>
            <pc:sldMk cId="1929371055" sldId="271"/>
            <ac:spMk id="204" creationId="{A8908DB7-C3A6-4FCB-9820-CEE02B398C4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24.416" v="654"/>
          <ac:spMkLst>
            <pc:docMk/>
            <pc:sldMk cId="1929371055" sldId="271"/>
            <ac:spMk id="205" creationId="{535742DD-1B16-4E9D-B715-0D74B4574A68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24.416" v="654"/>
          <ac:spMkLst>
            <pc:docMk/>
            <pc:sldMk cId="1929371055" sldId="271"/>
            <ac:spMk id="206" creationId="{33A84CC9-C764-D0AC-AE40-0F2A1B27ADB5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27.462" v="656"/>
          <ac:spMkLst>
            <pc:docMk/>
            <pc:sldMk cId="1929371055" sldId="271"/>
            <ac:spMk id="208" creationId="{913AE63C-D5B4-45D1-ACFC-648CFFCF9805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27.462" v="656"/>
          <ac:spMkLst>
            <pc:docMk/>
            <pc:sldMk cId="1929371055" sldId="271"/>
            <ac:spMk id="209" creationId="{34DE9D20-D6C2-4834-9EE9-EC583F3FE57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27.462" v="656"/>
          <ac:spMkLst>
            <pc:docMk/>
            <pc:sldMk cId="1929371055" sldId="271"/>
            <ac:spMk id="219" creationId="{FD122936-9DF5-E4ED-83C0-40623E2CF8A7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29.588" v="658"/>
          <ac:spMkLst>
            <pc:docMk/>
            <pc:sldMk cId="1929371055" sldId="271"/>
            <ac:spMk id="221" creationId="{03AF1C04-3FEF-41BD-BB84-2F263765BEB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29.588" v="658"/>
          <ac:spMkLst>
            <pc:docMk/>
            <pc:sldMk cId="1929371055" sldId="271"/>
            <ac:spMk id="233" creationId="{AEC91E80-8EAB-5F8A-4172-4400FCA2DDB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34.260" v="660"/>
          <ac:spMkLst>
            <pc:docMk/>
            <pc:sldMk cId="1929371055" sldId="271"/>
            <ac:spMk id="235" creationId="{7D07B7BC-3270-4CF3-A7AA-0937908AD58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34.260" v="660"/>
          <ac:spMkLst>
            <pc:docMk/>
            <pc:sldMk cId="1929371055" sldId="271"/>
            <ac:spMk id="245" creationId="{86162EE9-9B40-FB4C-4435-1F04EF367535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37.400" v="662"/>
          <ac:spMkLst>
            <pc:docMk/>
            <pc:sldMk cId="1929371055" sldId="271"/>
            <ac:spMk id="247" creationId="{C93D702E-F4E0-47FC-A74C-ECD9647A81A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40.713" v="664"/>
          <ac:spMkLst>
            <pc:docMk/>
            <pc:sldMk cId="1929371055" sldId="271"/>
            <ac:spMk id="249" creationId="{7D07B7BC-3270-4CF3-A7AA-0937908AD58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40.713" v="664"/>
          <ac:spMkLst>
            <pc:docMk/>
            <pc:sldMk cId="1929371055" sldId="271"/>
            <ac:spMk id="259" creationId="{C5DDA884-FB7A-EAD8-0299-DA0B127E2B3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48.651" v="666"/>
          <ac:spMkLst>
            <pc:docMk/>
            <pc:sldMk cId="1929371055" sldId="271"/>
            <ac:spMk id="261" creationId="{3BA513B0-82FF-4F41-8178-885375D1CFB5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48.651" v="666"/>
          <ac:spMkLst>
            <pc:docMk/>
            <pc:sldMk cId="1929371055" sldId="271"/>
            <ac:spMk id="265" creationId="{61CB54C2-40A0-8260-248B-610FDB76BE74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54.838" v="668"/>
          <ac:spMkLst>
            <pc:docMk/>
            <pc:sldMk cId="1929371055" sldId="271"/>
            <ac:spMk id="267" creationId="{D12DDE76-C203-4047-9998-63900085B5E8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58.823" v="670"/>
          <ac:spMkLst>
            <pc:docMk/>
            <pc:sldMk cId="1929371055" sldId="271"/>
            <ac:spMk id="269" creationId="{4E2ED6F9-63C3-4A8D-9BB4-1EA62533B672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58.823" v="670"/>
          <ac:spMkLst>
            <pc:docMk/>
            <pc:sldMk cId="1929371055" sldId="271"/>
            <ac:spMk id="270" creationId="{6D72081E-AD41-4FBB-B02B-698A68DBCA5E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58.823" v="670"/>
          <ac:spMkLst>
            <pc:docMk/>
            <pc:sldMk cId="1929371055" sldId="271"/>
            <ac:spMk id="271" creationId="{716248AD-805F-41BF-9B57-FC53E5B32F98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58.823" v="670"/>
          <ac:spMkLst>
            <pc:docMk/>
            <pc:sldMk cId="1929371055" sldId="271"/>
            <ac:spMk id="272" creationId="{1F82758F-B2B3-4F0A-BB90-4BFFEDD166D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2T13:05:58.823" v="670"/>
          <ac:spMkLst>
            <pc:docMk/>
            <pc:sldMk cId="1929371055" sldId="271"/>
            <ac:spMk id="273" creationId="{B6795D68-FE84-8251-430B-06A2DD4B41ED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2T13:05:58.823" v="671"/>
          <ac:spMkLst>
            <pc:docMk/>
            <pc:sldMk cId="1929371055" sldId="271"/>
            <ac:spMk id="275" creationId="{D12DDE76-C203-4047-9998-63900085B5E8}"/>
          </ac:spMkLst>
        </pc:spChg>
        <pc:grpChg chg="add del">
          <ac:chgData name="BEN KHALED Salma" userId="S::benkhaled.salma@toulouse-ort.asso.fr::76804219-6d28-4613-8c8c-8b9e000b6162" providerId="AD" clId="Web-{FF8D2AA5-1EBC-7053-F644-A5C07F88802C}" dt="2025-08-22T12:59:37.183" v="591"/>
          <ac:grpSpMkLst>
            <pc:docMk/>
            <pc:sldMk cId="1929371055" sldId="271"/>
            <ac:grpSpMk id="34" creationId="{514E1141-65DC-4F54-8399-7221AE6F83D4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00:28.575" v="609"/>
          <ac:grpSpMkLst>
            <pc:docMk/>
            <pc:sldMk cId="1929371055" sldId="271"/>
            <ac:grpSpMk id="70" creationId="{93DB8501-F9F2-4ACD-B56A-9019CD5006D6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05:19.712" v="650"/>
          <ac:grpSpMkLst>
            <pc:docMk/>
            <pc:sldMk cId="1929371055" sldId="271"/>
            <ac:grpSpMk id="127" creationId="{E27AF472-EAE3-4572-AB69-B92BD10DBC6D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05:03.290" v="646"/>
          <ac:grpSpMkLst>
            <pc:docMk/>
            <pc:sldMk cId="1929371055" sldId="271"/>
            <ac:grpSpMk id="173" creationId="{0E76F6F3-F5F0-B26D-1B63-73AD0299B731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05:07.415" v="648"/>
          <ac:grpSpMkLst>
            <pc:docMk/>
            <pc:sldMk cId="1929371055" sldId="271"/>
            <ac:grpSpMk id="178" creationId="{AC27E70C-5470-4262-B9CE-AE52C51CF4C1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05:07.415" v="648"/>
          <ac:grpSpMkLst>
            <pc:docMk/>
            <pc:sldMk cId="1929371055" sldId="271"/>
            <ac:grpSpMk id="180" creationId="{E27AF472-EAE3-4572-AB69-B92BD10DBC6D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05:19.712" v="650"/>
          <ac:grpSpMkLst>
            <pc:docMk/>
            <pc:sldMk cId="1929371055" sldId="271"/>
            <ac:grpSpMk id="189" creationId="{2DD5E267-EB6F-47DF-ABEF-2C1BED44DAC6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05:19.712" v="650"/>
          <ac:grpSpMkLst>
            <pc:docMk/>
            <pc:sldMk cId="1929371055" sldId="271"/>
            <ac:grpSpMk id="191" creationId="{66828D02-A05D-412B-9F20-B68E970B9FC2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05:27.462" v="656"/>
          <ac:grpSpMkLst>
            <pc:docMk/>
            <pc:sldMk cId="1929371055" sldId="271"/>
            <ac:grpSpMk id="210" creationId="{6840C728-4E01-4237-82C8-9624DFA8554D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05:27.462" v="656"/>
          <ac:grpSpMkLst>
            <pc:docMk/>
            <pc:sldMk cId="1929371055" sldId="271"/>
            <ac:grpSpMk id="212" creationId="{E27AF472-EAE3-4572-AB69-B92BD10DBC6D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05:29.588" v="658"/>
          <ac:grpSpMkLst>
            <pc:docMk/>
            <pc:sldMk cId="1929371055" sldId="271"/>
            <ac:grpSpMk id="222" creationId="{E56E71F1-5A87-4A96-B42F-2DFA1B766B5E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05:29.588" v="658"/>
          <ac:grpSpMkLst>
            <pc:docMk/>
            <pc:sldMk cId="1929371055" sldId="271"/>
            <ac:grpSpMk id="224" creationId="{C733FE3C-12C4-4FA2-A795-87D2F6776A53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05:29.588" v="658"/>
          <ac:grpSpMkLst>
            <pc:docMk/>
            <pc:sldMk cId="1929371055" sldId="271"/>
            <ac:grpSpMk id="226" creationId="{0C2B5F12-8A82-4A59-9400-3164CBF47F63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05:34.260" v="660"/>
          <ac:grpSpMkLst>
            <pc:docMk/>
            <pc:sldMk cId="1929371055" sldId="271"/>
            <ac:grpSpMk id="236" creationId="{3248F5E6-4377-481A-9615-8B26AF96A076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05:34.260" v="660"/>
          <ac:grpSpMkLst>
            <pc:docMk/>
            <pc:sldMk cId="1929371055" sldId="271"/>
            <ac:grpSpMk id="238" creationId="{E27AF472-EAE3-4572-AB69-B92BD10DBC6D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05:40.713" v="664"/>
          <ac:grpSpMkLst>
            <pc:docMk/>
            <pc:sldMk cId="1929371055" sldId="271"/>
            <ac:grpSpMk id="250" creationId="{F25CF9F0-F8C1-414D-B348-B5FA27CCE6C4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05:40.713" v="664"/>
          <ac:grpSpMkLst>
            <pc:docMk/>
            <pc:sldMk cId="1929371055" sldId="271"/>
            <ac:grpSpMk id="252" creationId="{B21CE605-3A03-402B-BB38-A81222A0BE93}"/>
          </ac:grpSpMkLst>
        </pc:grpChg>
        <pc:grpChg chg="add del">
          <ac:chgData name="BEN KHALED Salma" userId="S::benkhaled.salma@toulouse-ort.asso.fr::76804219-6d28-4613-8c8c-8b9e000b6162" providerId="AD" clId="Web-{FF8D2AA5-1EBC-7053-F644-A5C07F88802C}" dt="2025-08-22T13:05:48.651" v="666"/>
          <ac:grpSpMkLst>
            <pc:docMk/>
            <pc:sldMk cId="1929371055" sldId="271"/>
            <ac:grpSpMk id="262" creationId="{93DB8501-F9F2-4ACD-B56A-9019CD5006D6}"/>
          </ac:grpSpMkLst>
        </pc:grpChg>
        <pc:picChg chg="add mod ord">
          <ac:chgData name="BEN KHALED Salma" userId="S::benkhaled.salma@toulouse-ort.asso.fr::76804219-6d28-4613-8c8c-8b9e000b6162" providerId="AD" clId="Web-{FF8D2AA5-1EBC-7053-F644-A5C07F88802C}" dt="2025-08-22T13:09:08.827" v="695" actId="14100"/>
          <ac:picMkLst>
            <pc:docMk/>
            <pc:sldMk cId="1929371055" sldId="271"/>
            <ac:picMk id="4" creationId="{B65D1097-C350-BA31-5BE2-CE5D97D10661}"/>
          </ac:picMkLst>
        </pc:picChg>
        <pc:picChg chg="add mod">
          <ac:chgData name="BEN KHALED Salma" userId="S::benkhaled.salma@toulouse-ort.asso.fr::76804219-6d28-4613-8c8c-8b9e000b6162" providerId="AD" clId="Web-{FF8D2AA5-1EBC-7053-F644-A5C07F88802C}" dt="2025-08-22T14:11:40.837" v="890" actId="1076"/>
          <ac:picMkLst>
            <pc:docMk/>
            <pc:sldMk cId="1929371055" sldId="271"/>
            <ac:picMk id="5" creationId="{D29149DC-4E35-8962-3712-28CFA4706438}"/>
          </ac:picMkLst>
        </pc:picChg>
        <pc:picChg chg="add del mod">
          <ac:chgData name="BEN KHALED Salma" userId="S::benkhaled.salma@toulouse-ort.asso.fr::76804219-6d28-4613-8c8c-8b9e000b6162" providerId="AD" clId="Web-{FF8D2AA5-1EBC-7053-F644-A5C07F88802C}" dt="2025-08-22T13:48:29.015" v="860"/>
          <ac:picMkLst>
            <pc:docMk/>
            <pc:sldMk cId="1929371055" sldId="271"/>
            <ac:picMk id="6" creationId="{2869C096-88A7-EF4B-92C1-80395121574F}"/>
          </ac:picMkLst>
        </pc:picChg>
        <pc:picChg chg="add mod">
          <ac:chgData name="BEN KHALED Salma" userId="S::benkhaled.salma@toulouse-ort.asso.fr::76804219-6d28-4613-8c8c-8b9e000b6162" providerId="AD" clId="Web-{FF8D2AA5-1EBC-7053-F644-A5C07F88802C}" dt="2025-08-22T14:11:32.743" v="889" actId="1076"/>
          <ac:picMkLst>
            <pc:docMk/>
            <pc:sldMk cId="1929371055" sldId="271"/>
            <ac:picMk id="8" creationId="{985196EE-C6A0-2D0B-602D-2CBC4878CF4F}"/>
          </ac:picMkLst>
        </pc:picChg>
        <pc:picChg chg="add del mod">
          <ac:chgData name="BEN KHALED Salma" userId="S::benkhaled.salma@toulouse-ort.asso.fr::76804219-6d28-4613-8c8c-8b9e000b6162" providerId="AD" clId="Web-{FF8D2AA5-1EBC-7053-F644-A5C07F88802C}" dt="2025-08-22T13:48:35.078" v="862"/>
          <ac:picMkLst>
            <pc:docMk/>
            <pc:sldMk cId="1929371055" sldId="271"/>
            <ac:picMk id="10" creationId="{E87308E2-77C8-80AD-9941-637D81D1EA46}"/>
          </ac:picMkLst>
        </pc:picChg>
        <pc:picChg chg="add del mod">
          <ac:chgData name="BEN KHALED Salma" userId="S::benkhaled.salma@toulouse-ort.asso.fr::76804219-6d28-4613-8c8c-8b9e000b6162" providerId="AD" clId="Web-{FF8D2AA5-1EBC-7053-F644-A5C07F88802C}" dt="2025-08-22T13:48:37.187" v="863"/>
          <ac:picMkLst>
            <pc:docMk/>
            <pc:sldMk cId="1929371055" sldId="271"/>
            <ac:picMk id="12" creationId="{E4C74B58-4FE5-671A-0228-CDE9CBEC33FC}"/>
          </ac:picMkLst>
        </pc:picChg>
        <pc:cxnChg chg="add del">
          <ac:chgData name="BEN KHALED Salma" userId="S::benkhaled.salma@toulouse-ort.asso.fr::76804219-6d28-4613-8c8c-8b9e000b6162" providerId="AD" clId="Web-{FF8D2AA5-1EBC-7053-F644-A5C07F88802C}" dt="2025-08-22T12:56:20.257" v="574"/>
          <ac:cxnSpMkLst>
            <pc:docMk/>
            <pc:sldMk cId="1929371055" sldId="271"/>
            <ac:cxnSpMk id="11" creationId="{AA2EAA10-076F-46BD-8F0F-B9A2FB77A85C}"/>
          </ac:cxnSpMkLst>
        </pc:cxnChg>
        <pc:cxnChg chg="add del">
          <ac:chgData name="BEN KHALED Salma" userId="S::benkhaled.salma@toulouse-ort.asso.fr::76804219-6d28-4613-8c8c-8b9e000b6162" providerId="AD" clId="Web-{FF8D2AA5-1EBC-7053-F644-A5C07F88802C}" dt="2025-08-22T12:56:20.257" v="574"/>
          <ac:cxnSpMkLst>
            <pc:docMk/>
            <pc:sldMk cId="1929371055" sldId="271"/>
            <ac:cxnSpMk id="13" creationId="{D891E407-403B-4764-86C9-33A56D3BCAA3}"/>
          </ac:cxnSpMkLst>
        </pc:cxnChg>
      </pc:sldChg>
      <pc:sldChg chg="addSp delSp modSp add replId">
        <pc:chgData name="BEN KHALED Salma" userId="S::benkhaled.salma@toulouse-ort.asso.fr::76804219-6d28-4613-8c8c-8b9e000b6162" providerId="AD" clId="Web-{FF8D2AA5-1EBC-7053-F644-A5C07F88802C}" dt="2025-08-22T13:28:39.077" v="767" actId="1076"/>
        <pc:sldMkLst>
          <pc:docMk/>
          <pc:sldMk cId="2603166650" sldId="272"/>
        </pc:sldMkLst>
        <pc:spChg chg="add del mod">
          <ac:chgData name="BEN KHALED Salma" userId="S::benkhaled.salma@toulouse-ort.asso.fr::76804219-6d28-4613-8c8c-8b9e000b6162" providerId="AD" clId="Web-{FF8D2AA5-1EBC-7053-F644-A5C07F88802C}" dt="2025-08-22T13:28:20.921" v="762"/>
          <ac:spMkLst>
            <pc:docMk/>
            <pc:sldMk cId="2603166650" sldId="272"/>
            <ac:spMk id="3" creationId="{BDDC92F2-2AE1-1663-F098-D21FC37D0267}"/>
          </ac:spMkLst>
        </pc:spChg>
        <pc:picChg chg="add mod ord">
          <ac:chgData name="BEN KHALED Salma" userId="S::benkhaled.salma@toulouse-ort.asso.fr::76804219-6d28-4613-8c8c-8b9e000b6162" providerId="AD" clId="Web-{FF8D2AA5-1EBC-7053-F644-A5C07F88802C}" dt="2025-08-22T13:28:39.077" v="767" actId="1076"/>
          <ac:picMkLst>
            <pc:docMk/>
            <pc:sldMk cId="2603166650" sldId="272"/>
            <ac:picMk id="4" creationId="{CFC8EB27-6884-F1C7-8699-B720A266915D}"/>
          </ac:picMkLst>
        </pc:picChg>
        <pc:picChg chg="del">
          <ac:chgData name="BEN KHALED Salma" userId="S::benkhaled.salma@toulouse-ort.asso.fr::76804219-6d28-4613-8c8c-8b9e000b6162" providerId="AD" clId="Web-{FF8D2AA5-1EBC-7053-F644-A5C07F88802C}" dt="2025-08-22T13:27:58.905" v="761"/>
          <ac:picMkLst>
            <pc:docMk/>
            <pc:sldMk cId="2603166650" sldId="272"/>
            <ac:picMk id="5" creationId="{BF2FBB32-B04B-E1A3-44D2-2D030BB5AA6B}"/>
          </ac:picMkLst>
        </pc:picChg>
      </pc:sldChg>
      <pc:sldChg chg="modSp add replId">
        <pc:chgData name="BEN KHALED Salma" userId="S::benkhaled.salma@toulouse-ort.asso.fr::76804219-6d28-4613-8c8c-8b9e000b6162" providerId="AD" clId="Web-{FF8D2AA5-1EBC-7053-F644-A5C07F88802C}" dt="2025-08-22T15:00:01.929" v="1047" actId="14100"/>
        <pc:sldMkLst>
          <pc:docMk/>
          <pc:sldMk cId="241683810" sldId="273"/>
        </pc:sldMkLst>
        <pc:picChg chg="mod">
          <ac:chgData name="BEN KHALED Salma" userId="S::benkhaled.salma@toulouse-ort.asso.fr::76804219-6d28-4613-8c8c-8b9e000b6162" providerId="AD" clId="Web-{FF8D2AA5-1EBC-7053-F644-A5C07F88802C}" dt="2025-08-22T15:00:01.929" v="1047" actId="14100"/>
          <ac:picMkLst>
            <pc:docMk/>
            <pc:sldMk cId="241683810" sldId="273"/>
            <ac:picMk id="5" creationId="{4C5149C4-C3EB-31E6-BAB4-5E5203E5F66F}"/>
          </ac:picMkLst>
        </pc:picChg>
      </pc:sldChg>
      <pc:sldChg chg="addSp delSp modSp add ord replId">
        <pc:chgData name="BEN KHALED Salma" userId="S::benkhaled.salma@toulouse-ort.asso.fr::76804219-6d28-4613-8c8c-8b9e000b6162" providerId="AD" clId="Web-{FF8D2AA5-1EBC-7053-F644-A5C07F88802C}" dt="2025-08-22T13:53:24.962" v="878" actId="14100"/>
        <pc:sldMkLst>
          <pc:docMk/>
          <pc:sldMk cId="1195257234" sldId="274"/>
        </pc:sldMkLst>
        <pc:spChg chg="add del mod">
          <ac:chgData name="BEN KHALED Salma" userId="S::benkhaled.salma@toulouse-ort.asso.fr::76804219-6d28-4613-8c8c-8b9e000b6162" providerId="AD" clId="Web-{FF8D2AA5-1EBC-7053-F644-A5C07F88802C}" dt="2025-08-22T13:51:34.097" v="869"/>
          <ac:spMkLst>
            <pc:docMk/>
            <pc:sldMk cId="1195257234" sldId="274"/>
            <ac:spMk id="3" creationId="{DA861DE7-1521-0DA6-E2AE-938A3234F1A9}"/>
          </ac:spMkLst>
        </pc:spChg>
        <pc:picChg chg="add mod ord">
          <ac:chgData name="BEN KHALED Salma" userId="S::benkhaled.salma@toulouse-ort.asso.fr::76804219-6d28-4613-8c8c-8b9e000b6162" providerId="AD" clId="Web-{FF8D2AA5-1EBC-7053-F644-A5C07F88802C}" dt="2025-08-22T13:53:24.962" v="878" actId="14100"/>
          <ac:picMkLst>
            <pc:docMk/>
            <pc:sldMk cId="1195257234" sldId="274"/>
            <ac:picMk id="4" creationId="{0434018B-6A69-4E73-CA97-DCB218FDC74E}"/>
          </ac:picMkLst>
        </pc:picChg>
        <pc:picChg chg="del">
          <ac:chgData name="BEN KHALED Salma" userId="S::benkhaled.salma@toulouse-ort.asso.fr::76804219-6d28-4613-8c8c-8b9e000b6162" providerId="AD" clId="Web-{FF8D2AA5-1EBC-7053-F644-A5C07F88802C}" dt="2025-08-22T13:49:49.705" v="868"/>
          <ac:picMkLst>
            <pc:docMk/>
            <pc:sldMk cId="1195257234" sldId="274"/>
            <ac:picMk id="6" creationId="{FB6F3AFA-1B4E-7D64-1AC6-035672CD2024}"/>
          </ac:picMkLst>
        </pc:picChg>
      </pc:sldChg>
      <pc:sldChg chg="new del">
        <pc:chgData name="BEN KHALED Salma" userId="S::benkhaled.salma@toulouse-ort.asso.fr::76804219-6d28-4613-8c8c-8b9e000b6162" providerId="AD" clId="Web-{FF8D2AA5-1EBC-7053-F644-A5C07F88802C}" dt="2025-08-22T13:49:37.892" v="866"/>
        <pc:sldMkLst>
          <pc:docMk/>
          <pc:sldMk cId="1662695146" sldId="274"/>
        </pc:sldMkLst>
      </pc:sldChg>
      <pc:sldChg chg="addSp delSp modSp add ord replId">
        <pc:chgData name="BEN KHALED Salma" userId="S::benkhaled.salma@toulouse-ort.asso.fr::76804219-6d28-4613-8c8c-8b9e000b6162" providerId="AD" clId="Web-{FF8D2AA5-1EBC-7053-F644-A5C07F88802C}" dt="2025-08-23T16:25:25.831" v="1386" actId="1076"/>
        <pc:sldMkLst>
          <pc:docMk/>
          <pc:sldMk cId="8542096" sldId="275"/>
        </pc:sldMkLst>
        <pc:spChg chg="add mod">
          <ac:chgData name="BEN KHALED Salma" userId="S::benkhaled.salma@toulouse-ort.asso.fr::76804219-6d28-4613-8c8c-8b9e000b6162" providerId="AD" clId="Web-{FF8D2AA5-1EBC-7053-F644-A5C07F88802C}" dt="2025-08-23T16:24:14.196" v="1366" actId="20577"/>
          <ac:spMkLst>
            <pc:docMk/>
            <pc:sldMk cId="8542096" sldId="275"/>
            <ac:spMk id="2" creationId="{44BB060B-DA6F-7B82-D8CE-64A2AA07188B}"/>
          </ac:spMkLst>
        </pc:spChg>
        <pc:spChg chg="add mod">
          <ac:chgData name="BEN KHALED Salma" userId="S::benkhaled.salma@toulouse-ort.asso.fr::76804219-6d28-4613-8c8c-8b9e000b6162" providerId="AD" clId="Web-{FF8D2AA5-1EBC-7053-F644-A5C07F88802C}" dt="2025-08-23T16:20:11.612" v="1333" actId="20577"/>
          <ac:spMkLst>
            <pc:docMk/>
            <pc:sldMk cId="8542096" sldId="275"/>
            <ac:spMk id="3" creationId="{9100F541-7332-B0A0-56EB-2C7451ACD5FF}"/>
          </ac:spMkLst>
        </pc:spChg>
        <pc:picChg chg="add mod">
          <ac:chgData name="BEN KHALED Salma" userId="S::benkhaled.salma@toulouse-ort.asso.fr::76804219-6d28-4613-8c8c-8b9e000b6162" providerId="AD" clId="Web-{FF8D2AA5-1EBC-7053-F644-A5C07F88802C}" dt="2025-08-23T16:25:25.831" v="1386" actId="1076"/>
          <ac:picMkLst>
            <pc:docMk/>
            <pc:sldMk cId="8542096" sldId="275"/>
            <ac:picMk id="4" creationId="{ED53EB19-F926-C093-85C8-DA0B562CC418}"/>
          </ac:picMkLst>
        </pc:picChg>
        <pc:picChg chg="del">
          <ac:chgData name="BEN KHALED Salma" userId="S::benkhaled.salma@toulouse-ort.asso.fr::76804219-6d28-4613-8c8c-8b9e000b6162" providerId="AD" clId="Web-{FF8D2AA5-1EBC-7053-F644-A5C07F88802C}" dt="2025-08-22T14:13:41.591" v="895"/>
          <ac:picMkLst>
            <pc:docMk/>
            <pc:sldMk cId="8542096" sldId="275"/>
            <ac:picMk id="5" creationId="{2A085DCD-4C0C-2B71-503A-0CF12EA9332E}"/>
          </ac:picMkLst>
        </pc:picChg>
      </pc:sldChg>
      <pc:sldChg chg="new del">
        <pc:chgData name="BEN KHALED Salma" userId="S::benkhaled.salma@toulouse-ort.asso.fr::76804219-6d28-4613-8c8c-8b9e000b6162" providerId="AD" clId="Web-{FF8D2AA5-1EBC-7053-F644-A5C07F88802C}" dt="2025-08-22T14:29:27.711" v="983"/>
        <pc:sldMkLst>
          <pc:docMk/>
          <pc:sldMk cId="1800565764" sldId="276"/>
        </pc:sldMkLst>
      </pc:sldChg>
      <pc:sldChg chg="addSp delSp modSp add replId">
        <pc:chgData name="BEN KHALED Salma" userId="S::benkhaled.salma@toulouse-ort.asso.fr::76804219-6d28-4613-8c8c-8b9e000b6162" providerId="AD" clId="Web-{FF8D2AA5-1EBC-7053-F644-A5C07F88802C}" dt="2025-08-22T15:20:23.647" v="1085" actId="14100"/>
        <pc:sldMkLst>
          <pc:docMk/>
          <pc:sldMk cId="3964984467" sldId="277"/>
        </pc:sldMkLst>
        <pc:spChg chg="add mod">
          <ac:chgData name="BEN KHALED Salma" userId="S::benkhaled.salma@toulouse-ort.asso.fr::76804219-6d28-4613-8c8c-8b9e000b6162" providerId="AD" clId="Web-{FF8D2AA5-1EBC-7053-F644-A5C07F88802C}" dt="2025-08-22T15:14:30.948" v="1055" actId="688"/>
          <ac:spMkLst>
            <pc:docMk/>
            <pc:sldMk cId="3964984467" sldId="277"/>
            <ac:spMk id="2" creationId="{94CDD896-18ED-F314-008E-2547D87802F0}"/>
          </ac:spMkLst>
        </pc:spChg>
        <pc:spChg chg="del mod">
          <ac:chgData name="BEN KHALED Salma" userId="S::benkhaled.salma@toulouse-ort.asso.fr::76804219-6d28-4613-8c8c-8b9e000b6162" providerId="AD" clId="Web-{FF8D2AA5-1EBC-7053-F644-A5C07F88802C}" dt="2025-08-22T14:30:25.916" v="1001"/>
          <ac:spMkLst>
            <pc:docMk/>
            <pc:sldMk cId="3964984467" sldId="277"/>
            <ac:spMk id="4" creationId="{29C63C1E-03F5-16C3-CCC9-7C88DD8EE844}"/>
          </ac:spMkLst>
        </pc:spChg>
        <pc:picChg chg="add del mod">
          <ac:chgData name="BEN KHALED Salma" userId="S::benkhaled.salma@toulouse-ort.asso.fr::76804219-6d28-4613-8c8c-8b9e000b6162" providerId="AD" clId="Web-{FF8D2AA5-1EBC-7053-F644-A5C07F88802C}" dt="2025-08-22T15:19:38.380" v="1080"/>
          <ac:picMkLst>
            <pc:docMk/>
            <pc:sldMk cId="3964984467" sldId="277"/>
            <ac:picMk id="3" creationId="{1CF53BA9-8B83-5EAD-D878-8119FD194E73}"/>
          </ac:picMkLst>
        </pc:picChg>
        <pc:picChg chg="add mod">
          <ac:chgData name="BEN KHALED Salma" userId="S::benkhaled.salma@toulouse-ort.asso.fr::76804219-6d28-4613-8c8c-8b9e000b6162" providerId="AD" clId="Web-{FF8D2AA5-1EBC-7053-F644-A5C07F88802C}" dt="2025-08-22T15:20:23.647" v="1085" actId="14100"/>
          <ac:picMkLst>
            <pc:docMk/>
            <pc:sldMk cId="3964984467" sldId="277"/>
            <ac:picMk id="4" creationId="{FBD4A7EB-28F9-D95D-D69E-88B4BDD5B4BA}"/>
          </ac:picMkLst>
        </pc:picChg>
        <pc:picChg chg="del">
          <ac:chgData name="BEN KHALED Salma" userId="S::benkhaled.salma@toulouse-ort.asso.fr::76804219-6d28-4613-8c8c-8b9e000b6162" providerId="AD" clId="Web-{FF8D2AA5-1EBC-7053-F644-A5C07F88802C}" dt="2025-08-22T14:29:52.478" v="989"/>
          <ac:picMkLst>
            <pc:docMk/>
            <pc:sldMk cId="3964984467" sldId="277"/>
            <ac:picMk id="8" creationId="{9B304D85-E98E-A79B-FF54-1B9B0B1959A1}"/>
          </ac:picMkLst>
        </pc:picChg>
      </pc:sldChg>
      <pc:sldChg chg="addSp delSp modSp add ord replId">
        <pc:chgData name="BEN KHALED Salma" userId="S::benkhaled.salma@toulouse-ort.asso.fr::76804219-6d28-4613-8c8c-8b9e000b6162" providerId="AD" clId="Web-{FF8D2AA5-1EBC-7053-F644-A5C07F88802C}" dt="2025-08-22T15:20:47.929" v="1088" actId="1076"/>
        <pc:sldMkLst>
          <pc:docMk/>
          <pc:sldMk cId="2543238543" sldId="278"/>
        </pc:sldMkLst>
        <pc:spChg chg="add del mod">
          <ac:chgData name="BEN KHALED Salma" userId="S::benkhaled.salma@toulouse-ort.asso.fr::76804219-6d28-4613-8c8c-8b9e000b6162" providerId="AD" clId="Web-{FF8D2AA5-1EBC-7053-F644-A5C07F88802C}" dt="2025-08-22T15:19:20.770" v="1074"/>
          <ac:spMkLst>
            <pc:docMk/>
            <pc:sldMk cId="2543238543" sldId="278"/>
            <ac:spMk id="3" creationId="{FAE24830-BCB0-7461-7957-D22A474B32E4}"/>
          </ac:spMkLst>
        </pc:spChg>
        <pc:spChg chg="add del mod">
          <ac:chgData name="BEN KHALED Salma" userId="S::benkhaled.salma@toulouse-ort.asso.fr::76804219-6d28-4613-8c8c-8b9e000b6162" providerId="AD" clId="Web-{FF8D2AA5-1EBC-7053-F644-A5C07F88802C}" dt="2025-08-22T15:19:26.505" v="1077" actId="20577"/>
          <ac:spMkLst>
            <pc:docMk/>
            <pc:sldMk cId="2543238543" sldId="278"/>
            <ac:spMk id="4" creationId="{A6210C80-B2AF-26A0-3D5B-2EE08630D3C4}"/>
          </ac:spMkLst>
        </pc:spChg>
        <pc:graphicFrameChg chg="add del mod modGraphic">
          <ac:chgData name="BEN KHALED Salma" userId="S::benkhaled.salma@toulouse-ort.asso.fr::76804219-6d28-4613-8c8c-8b9e000b6162" providerId="AD" clId="Web-{FF8D2AA5-1EBC-7053-F644-A5C07F88802C}" dt="2025-08-22T15:16:58.202" v="1067"/>
          <ac:graphicFrameMkLst>
            <pc:docMk/>
            <pc:sldMk cId="2543238543" sldId="278"/>
            <ac:graphicFrameMk id="2" creationId="{6AFFA8EC-B6A0-CD48-D76A-0394EA4CD3EC}"/>
          </ac:graphicFrameMkLst>
        </pc:graphicFrameChg>
        <pc:picChg chg="add mod">
          <ac:chgData name="BEN KHALED Salma" userId="S::benkhaled.salma@toulouse-ort.asso.fr::76804219-6d28-4613-8c8c-8b9e000b6162" providerId="AD" clId="Web-{FF8D2AA5-1EBC-7053-F644-A5C07F88802C}" dt="2025-08-22T15:20:47.929" v="1088" actId="1076"/>
          <ac:picMkLst>
            <pc:docMk/>
            <pc:sldMk cId="2543238543" sldId="278"/>
            <ac:picMk id="5" creationId="{FAE04F55-25DB-19FF-912A-87F8593D83D4}"/>
          </ac:picMkLst>
        </pc:picChg>
        <pc:picChg chg="del">
          <ac:chgData name="BEN KHALED Salma" userId="S::benkhaled.salma@toulouse-ort.asso.fr::76804219-6d28-4613-8c8c-8b9e000b6162" providerId="AD" clId="Web-{FF8D2AA5-1EBC-7053-F644-A5C07F88802C}" dt="2025-08-22T14:30:52.901" v="1015"/>
          <ac:picMkLst>
            <pc:docMk/>
            <pc:sldMk cId="2543238543" sldId="278"/>
            <ac:picMk id="8" creationId="{620D824D-DA32-C8AE-031D-D9DC1D6825E9}"/>
          </ac:picMkLst>
        </pc:picChg>
      </pc:sldChg>
      <pc:sldChg chg="addSp delSp modSp add replId">
        <pc:chgData name="BEN KHALED Salma" userId="S::benkhaled.salma@toulouse-ort.asso.fr::76804219-6d28-4613-8c8c-8b9e000b6162" providerId="AD" clId="Web-{FF8D2AA5-1EBC-7053-F644-A5C07F88802C}" dt="2025-08-23T16:43:32.150" v="1429" actId="1076"/>
        <pc:sldMkLst>
          <pc:docMk/>
          <pc:sldMk cId="3311272833" sldId="279"/>
        </pc:sldMkLst>
        <pc:spChg chg="mod">
          <ac:chgData name="BEN KHALED Salma" userId="S::benkhaled.salma@toulouse-ort.asso.fr::76804219-6d28-4613-8c8c-8b9e000b6162" providerId="AD" clId="Web-{FF8D2AA5-1EBC-7053-F644-A5C07F88802C}" dt="2025-08-23T15:31:47.181" v="1100" actId="20577"/>
          <ac:spMkLst>
            <pc:docMk/>
            <pc:sldMk cId="3311272833" sldId="279"/>
            <ac:spMk id="4" creationId="{41972FFE-D85E-A1A8-7895-DB66320553FD}"/>
          </ac:spMkLst>
        </pc:spChg>
        <pc:spChg chg="del">
          <ac:chgData name="BEN KHALED Salma" userId="S::benkhaled.salma@toulouse-ort.asso.fr::76804219-6d28-4613-8c8c-8b9e000b6162" providerId="AD" clId="Web-{FF8D2AA5-1EBC-7053-F644-A5C07F88802C}" dt="2025-08-23T15:32:43.511" v="1109"/>
          <ac:spMkLst>
            <pc:docMk/>
            <pc:sldMk cId="3311272833" sldId="279"/>
            <ac:spMk id="13" creationId="{74E17F28-5BA0-D09B-5372-C8736E895875}"/>
          </ac:spMkLst>
        </pc:spChg>
        <pc:spChg chg="del">
          <ac:chgData name="BEN KHALED Salma" userId="S::benkhaled.salma@toulouse-ort.asso.fr::76804219-6d28-4613-8c8c-8b9e000b6162" providerId="AD" clId="Web-{FF8D2AA5-1EBC-7053-F644-A5C07F88802C}" dt="2025-08-23T15:32:43.511" v="1109"/>
          <ac:spMkLst>
            <pc:docMk/>
            <pc:sldMk cId="3311272833" sldId="279"/>
            <ac:spMk id="15" creationId="{24BC7162-366C-4424-D90E-5AF84EFD759E}"/>
          </ac:spMkLst>
        </pc:spChg>
        <pc:spChg chg="del">
          <ac:chgData name="BEN KHALED Salma" userId="S::benkhaled.salma@toulouse-ort.asso.fr::76804219-6d28-4613-8c8c-8b9e000b6162" providerId="AD" clId="Web-{FF8D2AA5-1EBC-7053-F644-A5C07F88802C}" dt="2025-08-23T15:32:43.511" v="1109"/>
          <ac:spMkLst>
            <pc:docMk/>
            <pc:sldMk cId="3311272833" sldId="279"/>
            <ac:spMk id="19" creationId="{7ED3F6A3-B6A1-9C30-2943-B670E6E73D0F}"/>
          </ac:spMkLst>
        </pc:spChg>
        <pc:spChg chg="del">
          <ac:chgData name="BEN KHALED Salma" userId="S::benkhaled.salma@toulouse-ort.asso.fr::76804219-6d28-4613-8c8c-8b9e000b6162" providerId="AD" clId="Web-{FF8D2AA5-1EBC-7053-F644-A5C07F88802C}" dt="2025-08-23T15:32:43.511" v="1109"/>
          <ac:spMkLst>
            <pc:docMk/>
            <pc:sldMk cId="3311272833" sldId="279"/>
            <ac:spMk id="25" creationId="{F4E0E7C5-97F5-1510-0C9F-55AEC61D34E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5:50:19.277" v="1130"/>
          <ac:spMkLst>
            <pc:docMk/>
            <pc:sldMk cId="3311272833" sldId="279"/>
            <ac:spMk id="30" creationId="{F3060C83-F051-4F0E-ABAD-AA0DFC48B218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5:50:19.277" v="1130"/>
          <ac:spMkLst>
            <pc:docMk/>
            <pc:sldMk cId="3311272833" sldId="279"/>
            <ac:spMk id="34" creationId="{29FDB030-9B49-4CED-8CCD-4D99382388A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5:50:19.277" v="1130"/>
          <ac:spMkLst>
            <pc:docMk/>
            <pc:sldMk cId="3311272833" sldId="279"/>
            <ac:spMk id="36" creationId="{3783CA14-24A1-485C-8B30-D6A5D87987A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5:50:19.277" v="1130"/>
          <ac:spMkLst>
            <pc:docMk/>
            <pc:sldMk cId="3311272833" sldId="279"/>
            <ac:spMk id="38" creationId="{9A97C86A-04D6-40F7-AE84-31AB43E6A846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5:50:19.277" v="1130"/>
          <ac:spMkLst>
            <pc:docMk/>
            <pc:sldMk cId="3311272833" sldId="279"/>
            <ac:spMk id="40" creationId="{FF9F2414-84E8-453E-B1F3-389FDE8192D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5:50:19.277" v="1130"/>
          <ac:spMkLst>
            <pc:docMk/>
            <pc:sldMk cId="3311272833" sldId="279"/>
            <ac:spMk id="42" creationId="{3ECA69A1-7536-43AC-85EF-C7106179F5ED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3T15:50:19.277" v="1130"/>
          <ac:spMkLst>
            <pc:docMk/>
            <pc:sldMk cId="3311272833" sldId="279"/>
            <ac:spMk id="47" creationId="{F3060C83-F051-4F0E-ABAD-AA0DFC48B218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3T15:50:19.277" v="1130"/>
          <ac:spMkLst>
            <pc:docMk/>
            <pc:sldMk cId="3311272833" sldId="279"/>
            <ac:spMk id="49" creationId="{83C98ABE-055B-441F-B07E-44F97F083C39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3T15:50:19.277" v="1130"/>
          <ac:spMkLst>
            <pc:docMk/>
            <pc:sldMk cId="3311272833" sldId="279"/>
            <ac:spMk id="53" creationId="{3783CA14-24A1-485C-8B30-D6A5D87987AD}"/>
          </ac:spMkLst>
        </pc:spChg>
        <pc:spChg chg="add">
          <ac:chgData name="BEN KHALED Salma" userId="S::benkhaled.salma@toulouse-ort.asso.fr::76804219-6d28-4613-8c8c-8b9e000b6162" providerId="AD" clId="Web-{FF8D2AA5-1EBC-7053-F644-A5C07F88802C}" dt="2025-08-23T15:50:19.277" v="1130"/>
          <ac:spMkLst>
            <pc:docMk/>
            <pc:sldMk cId="3311272833" sldId="279"/>
            <ac:spMk id="55" creationId="{9A97C86A-04D6-40F7-AE84-31AB43E6A846}"/>
          </ac:spMkLst>
        </pc:spChg>
        <pc:picChg chg="add del mod">
          <ac:chgData name="BEN KHALED Salma" userId="S::benkhaled.salma@toulouse-ort.asso.fr::76804219-6d28-4613-8c8c-8b9e000b6162" providerId="AD" clId="Web-{FF8D2AA5-1EBC-7053-F644-A5C07F88802C}" dt="2025-08-23T15:49:54.135" v="1127"/>
          <ac:picMkLst>
            <pc:docMk/>
            <pc:sldMk cId="3311272833" sldId="279"/>
            <ac:picMk id="2" creationId="{D46C2B96-D1E0-309D-F94B-CA8F8B0D59B4}"/>
          </ac:picMkLst>
        </pc:picChg>
        <pc:picChg chg="add mod">
          <ac:chgData name="BEN KHALED Salma" userId="S::benkhaled.salma@toulouse-ort.asso.fr::76804219-6d28-4613-8c8c-8b9e000b6162" providerId="AD" clId="Web-{FF8D2AA5-1EBC-7053-F644-A5C07F88802C}" dt="2025-08-23T16:43:32.150" v="1429" actId="1076"/>
          <ac:picMkLst>
            <pc:docMk/>
            <pc:sldMk cId="3311272833" sldId="279"/>
            <ac:picMk id="3" creationId="{B6763C1C-403A-4C16-68CF-4D0CAF31F0F2}"/>
          </ac:picMkLst>
        </pc:picChg>
        <pc:picChg chg="del">
          <ac:chgData name="BEN KHALED Salma" userId="S::benkhaled.salma@toulouse-ort.asso.fr::76804219-6d28-4613-8c8c-8b9e000b6162" providerId="AD" clId="Web-{FF8D2AA5-1EBC-7053-F644-A5C07F88802C}" dt="2025-08-22T15:23:53.193" v="1098"/>
          <ac:picMkLst>
            <pc:docMk/>
            <pc:sldMk cId="3311272833" sldId="279"/>
            <ac:picMk id="8" creationId="{A6754788-B643-FFAC-AD7A-A65BDB8A55CA}"/>
          </ac:picMkLst>
        </pc:picChg>
      </pc:sldChg>
      <pc:sldChg chg="add del replId">
        <pc:chgData name="BEN KHALED Salma" userId="S::benkhaled.salma@toulouse-ort.asso.fr::76804219-6d28-4613-8c8c-8b9e000b6162" providerId="AD" clId="Web-{FF8D2AA5-1EBC-7053-F644-A5C07F88802C}" dt="2025-08-22T15:19:33.599" v="1079"/>
        <pc:sldMkLst>
          <pc:docMk/>
          <pc:sldMk cId="584856699" sldId="280"/>
        </pc:sldMkLst>
      </pc:sldChg>
      <pc:sldChg chg="addSp delSp modSp add replId">
        <pc:chgData name="BEN KHALED Salma" userId="S::benkhaled.salma@toulouse-ort.asso.fr::76804219-6d28-4613-8c8c-8b9e000b6162" providerId="AD" clId="Web-{FF8D2AA5-1EBC-7053-F644-A5C07F88802C}" dt="2025-08-23T16:28:20.544" v="1420" actId="20577"/>
        <pc:sldMkLst>
          <pc:docMk/>
          <pc:sldMk cId="2010595456" sldId="280"/>
        </pc:sldMkLst>
        <pc:spChg chg="add mod">
          <ac:chgData name="BEN KHALED Salma" userId="S::benkhaled.salma@toulouse-ort.asso.fr::76804219-6d28-4613-8c8c-8b9e000b6162" providerId="AD" clId="Web-{FF8D2AA5-1EBC-7053-F644-A5C07F88802C}" dt="2025-08-23T16:27:24.651" v="1403" actId="1076"/>
          <ac:spMkLst>
            <pc:docMk/>
            <pc:sldMk cId="2010595456" sldId="280"/>
            <ac:spMk id="2" creationId="{2C0F5895-3748-3106-556C-9C9CDA8145D3}"/>
          </ac:spMkLst>
        </pc:spChg>
        <pc:spChg chg="add mod">
          <ac:chgData name="BEN KHALED Salma" userId="S::benkhaled.salma@toulouse-ort.asso.fr::76804219-6d28-4613-8c8c-8b9e000b6162" providerId="AD" clId="Web-{FF8D2AA5-1EBC-7053-F644-A5C07F88802C}" dt="2025-08-23T16:26:48.305" v="1401" actId="1076"/>
          <ac:spMkLst>
            <pc:docMk/>
            <pc:sldMk cId="2010595456" sldId="280"/>
            <ac:spMk id="3" creationId="{E7BCD94E-7E31-EB3B-9D5C-311AFF179C9E}"/>
          </ac:spMkLst>
        </pc:spChg>
        <pc:spChg chg="add mod">
          <ac:chgData name="BEN KHALED Salma" userId="S::benkhaled.salma@toulouse-ort.asso.fr::76804219-6d28-4613-8c8c-8b9e000b6162" providerId="AD" clId="Web-{FF8D2AA5-1EBC-7053-F644-A5C07F88802C}" dt="2025-08-23T16:27:32.979" v="1404" actId="1076"/>
          <ac:spMkLst>
            <pc:docMk/>
            <pc:sldMk cId="2010595456" sldId="280"/>
            <ac:spMk id="4" creationId="{9D31BBD7-674F-CF0E-746E-04FFB67DB8E0}"/>
          </ac:spMkLst>
        </pc:spChg>
        <pc:spChg chg="add mod">
          <ac:chgData name="BEN KHALED Salma" userId="S::benkhaled.salma@toulouse-ort.asso.fr::76804219-6d28-4613-8c8c-8b9e000b6162" providerId="AD" clId="Web-{FF8D2AA5-1EBC-7053-F644-A5C07F88802C}" dt="2025-08-23T16:28:20.544" v="1420" actId="20577"/>
          <ac:spMkLst>
            <pc:docMk/>
            <pc:sldMk cId="2010595456" sldId="280"/>
            <ac:spMk id="9" creationId="{52935FA9-5EEE-D2BB-1324-B3F5A68C1FE8}"/>
          </ac:spMkLst>
        </pc:spChg>
        <pc:picChg chg="del">
          <ac:chgData name="BEN KHALED Salma" userId="S::benkhaled.salma@toulouse-ort.asso.fr::76804219-6d28-4613-8c8c-8b9e000b6162" providerId="AD" clId="Web-{FF8D2AA5-1EBC-7053-F644-A5C07F88802C}" dt="2025-08-23T15:59:09.143" v="1140"/>
          <ac:picMkLst>
            <pc:docMk/>
            <pc:sldMk cId="2010595456" sldId="280"/>
            <ac:picMk id="2" creationId="{B171B450-751A-F831-9801-5E8A9B417BE6}"/>
          </ac:picMkLst>
        </pc:picChg>
        <pc:picChg chg="del">
          <ac:chgData name="BEN KHALED Salma" userId="S::benkhaled.salma@toulouse-ort.asso.fr::76804219-6d28-4613-8c8c-8b9e000b6162" providerId="AD" clId="Web-{FF8D2AA5-1EBC-7053-F644-A5C07F88802C}" dt="2025-08-23T15:59:07.034" v="1139"/>
          <ac:picMkLst>
            <pc:docMk/>
            <pc:sldMk cId="2010595456" sldId="280"/>
            <ac:picMk id="3" creationId="{956E5566-DFB6-F0ED-B029-3F5E4FD44348}"/>
          </ac:picMkLst>
        </pc:picChg>
        <pc:picChg chg="add del mod">
          <ac:chgData name="BEN KHALED Salma" userId="S::benkhaled.salma@toulouse-ort.asso.fr::76804219-6d28-4613-8c8c-8b9e000b6162" providerId="AD" clId="Web-{FF8D2AA5-1EBC-7053-F644-A5C07F88802C}" dt="2025-08-23T16:02:36.918" v="1184"/>
          <ac:picMkLst>
            <pc:docMk/>
            <pc:sldMk cId="2010595456" sldId="280"/>
            <ac:picMk id="4" creationId="{6C511118-3BEC-9F89-D9F0-29D6226BBDAB}"/>
          </ac:picMkLst>
        </pc:picChg>
        <pc:picChg chg="add mod">
          <ac:chgData name="BEN KHALED Salma" userId="S::benkhaled.salma@toulouse-ort.asso.fr::76804219-6d28-4613-8c8c-8b9e000b6162" providerId="AD" clId="Web-{FF8D2AA5-1EBC-7053-F644-A5C07F88802C}" dt="2025-08-23T16:26:23.444" v="1396" actId="1076"/>
          <ac:picMkLst>
            <pc:docMk/>
            <pc:sldMk cId="2010595456" sldId="280"/>
            <ac:picMk id="5" creationId="{93F62CF3-EDBF-B8C7-8EFA-33399C9458B1}"/>
          </ac:picMkLst>
        </pc:picChg>
        <pc:picChg chg="add mod">
          <ac:chgData name="BEN KHALED Salma" userId="S::benkhaled.salma@toulouse-ort.asso.fr::76804219-6d28-4613-8c8c-8b9e000b6162" providerId="AD" clId="Web-{FF8D2AA5-1EBC-7053-F644-A5C07F88802C}" dt="2025-08-23T16:26:34.304" v="1399" actId="1076"/>
          <ac:picMkLst>
            <pc:docMk/>
            <pc:sldMk cId="2010595456" sldId="280"/>
            <ac:picMk id="6" creationId="{3E3EED97-F0CA-8482-8911-11DDC26B878A}"/>
          </ac:picMkLst>
        </pc:picChg>
        <pc:picChg chg="add mod">
          <ac:chgData name="BEN KHALED Salma" userId="S::benkhaled.salma@toulouse-ort.asso.fr::76804219-6d28-4613-8c8c-8b9e000b6162" providerId="AD" clId="Web-{FF8D2AA5-1EBC-7053-F644-A5C07F88802C}" dt="2025-08-23T16:26:39.148" v="1400" actId="1076"/>
          <ac:picMkLst>
            <pc:docMk/>
            <pc:sldMk cId="2010595456" sldId="280"/>
            <ac:picMk id="7" creationId="{2C88B991-2D4D-CD73-8D0E-E52CB1BD0A2F}"/>
          </ac:picMkLst>
        </pc:picChg>
        <pc:picChg chg="add mod">
          <ac:chgData name="BEN KHALED Salma" userId="S::benkhaled.salma@toulouse-ort.asso.fr::76804219-6d28-4613-8c8c-8b9e000b6162" providerId="AD" clId="Web-{FF8D2AA5-1EBC-7053-F644-A5C07F88802C}" dt="2025-08-23T16:26:31.320" v="1398" actId="14100"/>
          <ac:picMkLst>
            <pc:docMk/>
            <pc:sldMk cId="2010595456" sldId="280"/>
            <ac:picMk id="8" creationId="{61264E01-D77E-6C09-7C0D-80CFEEF99D68}"/>
          </ac:picMkLst>
        </pc:picChg>
      </pc:sldChg>
      <pc:sldChg chg="new del">
        <pc:chgData name="BEN KHALED Salma" userId="S::benkhaled.salma@toulouse-ort.asso.fr::76804219-6d28-4613-8c8c-8b9e000b6162" providerId="AD" clId="Web-{FF8D2AA5-1EBC-7053-F644-A5C07F88802C}" dt="2025-08-23T15:58:56.940" v="1137"/>
        <pc:sldMkLst>
          <pc:docMk/>
          <pc:sldMk cId="2698607171" sldId="280"/>
        </pc:sldMkLst>
      </pc:sldChg>
      <pc:sldChg chg="addSp delSp modSp add replId">
        <pc:chgData name="BEN KHALED Salma" userId="S::benkhaled.salma@toulouse-ort.asso.fr::76804219-6d28-4613-8c8c-8b9e000b6162" providerId="AD" clId="Web-{FF8D2AA5-1EBC-7053-F644-A5C07F88802C}" dt="2025-08-23T16:15:52.120" v="1318" actId="14100"/>
        <pc:sldMkLst>
          <pc:docMk/>
          <pc:sldMk cId="3611068569" sldId="281"/>
        </pc:sldMkLst>
        <pc:spChg chg="del mod">
          <ac:chgData name="BEN KHALED Salma" userId="S::benkhaled.salma@toulouse-ort.asso.fr::76804219-6d28-4613-8c8c-8b9e000b6162" providerId="AD" clId="Web-{FF8D2AA5-1EBC-7053-F644-A5C07F88802C}" dt="2025-08-23T16:12:53.038" v="1259"/>
          <ac:spMkLst>
            <pc:docMk/>
            <pc:sldMk cId="3611068569" sldId="281"/>
            <ac:spMk id="2" creationId="{66B48BC4-87EA-58A1-F19A-F86E41C17AE8}"/>
          </ac:spMkLst>
        </pc:spChg>
        <pc:spChg chg="del mod">
          <ac:chgData name="BEN KHALED Salma" userId="S::benkhaled.salma@toulouse-ort.asso.fr::76804219-6d28-4613-8c8c-8b9e000b6162" providerId="AD" clId="Web-{FF8D2AA5-1EBC-7053-F644-A5C07F88802C}" dt="2025-08-23T16:12:58.089" v="1289"/>
          <ac:spMkLst>
            <pc:docMk/>
            <pc:sldMk cId="3611068569" sldId="281"/>
            <ac:spMk id="3" creationId="{A1818D42-C18A-DE37-DF00-73D9738A19B6}"/>
          </ac:spMkLst>
        </pc:spChg>
        <pc:spChg chg="del mod">
          <ac:chgData name="BEN KHALED Salma" userId="S::benkhaled.salma@toulouse-ort.asso.fr::76804219-6d28-4613-8c8c-8b9e000b6162" providerId="AD" clId="Web-{FF8D2AA5-1EBC-7053-F644-A5C07F88802C}" dt="2025-08-23T16:13:01.480" v="1292"/>
          <ac:spMkLst>
            <pc:docMk/>
            <pc:sldMk cId="3611068569" sldId="281"/>
            <ac:spMk id="4" creationId="{897951E3-192F-1F3E-3D04-500035B9C0FF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4:23.350" v="1299"/>
          <ac:spMkLst>
            <pc:docMk/>
            <pc:sldMk cId="3611068569" sldId="281"/>
            <ac:spMk id="10" creationId="{6C6C37C2-C1F0-B706-5565-0D0F75E71BEC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4:39.053" v="1302"/>
          <ac:spMkLst>
            <pc:docMk/>
            <pc:sldMk cId="3611068569" sldId="281"/>
            <ac:spMk id="11" creationId="{8ED2A875-527C-B5A9-4B31-FD3B57CF574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5:11.602" v="1312"/>
          <ac:spMkLst>
            <pc:docMk/>
            <pc:sldMk cId="3611068569" sldId="281"/>
            <ac:spMk id="13" creationId="{6442ACA7-5B71-76E4-D72A-1003ADB1CF8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5:11.602" v="1312"/>
          <ac:spMkLst>
            <pc:docMk/>
            <pc:sldMk cId="3611068569" sldId="281"/>
            <ac:spMk id="15" creationId="{4D4A15E3-84DC-FFF2-8715-39B0C292555D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5:11.602" v="1312"/>
          <ac:spMkLst>
            <pc:docMk/>
            <pc:sldMk cId="3611068569" sldId="281"/>
            <ac:spMk id="17" creationId="{D8C3D70B-087D-AD7D-2C80-293A766E4617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5:11.602" v="1312"/>
          <ac:spMkLst>
            <pc:docMk/>
            <pc:sldMk cId="3611068569" sldId="281"/>
            <ac:spMk id="19" creationId="{7FB66DC1-78B1-D63B-2D88-3497DE5EBC54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5:11.602" v="1312"/>
          <ac:spMkLst>
            <pc:docMk/>
            <pc:sldMk cId="3611068569" sldId="281"/>
            <ac:spMk id="21" creationId="{4A9E1A86-B97A-F441-4665-ED8F86791612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5:11.602" v="1312"/>
          <ac:spMkLst>
            <pc:docMk/>
            <pc:sldMk cId="3611068569" sldId="281"/>
            <ac:spMk id="23" creationId="{0B7BFBC5-A0D1-1E01-F241-7C2C7AC9493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5:11.602" v="1312"/>
          <ac:spMkLst>
            <pc:docMk/>
            <pc:sldMk cId="3611068569" sldId="281"/>
            <ac:spMk id="25" creationId="{2D5BF2F0-427C-ECAF-8F3D-27F3C5B9AF19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5:11.602" v="1312"/>
          <ac:spMkLst>
            <pc:docMk/>
            <pc:sldMk cId="3611068569" sldId="281"/>
            <ac:spMk id="30" creationId="{B9FF99BD-075F-4761-A995-6FC574BD25EA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5:11.602" v="1312"/>
          <ac:spMkLst>
            <pc:docMk/>
            <pc:sldMk cId="3611068569" sldId="281"/>
            <ac:spMk id="32" creationId="{A7B21A54-9BA3-4EA9-B460-5A829ADD9051}"/>
          </ac:spMkLst>
        </pc:spChg>
        <pc:spChg chg="add del">
          <ac:chgData name="BEN KHALED Salma" userId="S::benkhaled.salma@toulouse-ort.asso.fr::76804219-6d28-4613-8c8c-8b9e000b6162" providerId="AD" clId="Web-{FF8D2AA5-1EBC-7053-F644-A5C07F88802C}" dt="2025-08-23T16:15:11.602" v="1312"/>
          <ac:spMkLst>
            <pc:docMk/>
            <pc:sldMk cId="3611068569" sldId="281"/>
            <ac:spMk id="34" creationId="{6FA8F714-B9D8-488A-8CCA-E9948FF913A9}"/>
          </ac:spMkLst>
        </pc:spChg>
        <pc:picChg chg="del">
          <ac:chgData name="BEN KHALED Salma" userId="S::benkhaled.salma@toulouse-ort.asso.fr::76804219-6d28-4613-8c8c-8b9e000b6162" providerId="AD" clId="Web-{FF8D2AA5-1EBC-7053-F644-A5C07F88802C}" dt="2025-08-23T16:12:40.678" v="1255"/>
          <ac:picMkLst>
            <pc:docMk/>
            <pc:sldMk cId="3611068569" sldId="281"/>
            <ac:picMk id="5" creationId="{F9A773E6-7C84-7BD5-F0C0-7B15E83A7746}"/>
          </ac:picMkLst>
        </pc:picChg>
        <pc:picChg chg="del">
          <ac:chgData name="BEN KHALED Salma" userId="S::benkhaled.salma@toulouse-ort.asso.fr::76804219-6d28-4613-8c8c-8b9e000b6162" providerId="AD" clId="Web-{FF8D2AA5-1EBC-7053-F644-A5C07F88802C}" dt="2025-08-23T16:12:38.397" v="1254"/>
          <ac:picMkLst>
            <pc:docMk/>
            <pc:sldMk cId="3611068569" sldId="281"/>
            <ac:picMk id="6" creationId="{01612CCB-1F41-B802-443A-D699D96B9E6E}"/>
          </ac:picMkLst>
        </pc:picChg>
        <pc:picChg chg="del">
          <ac:chgData name="BEN KHALED Salma" userId="S::benkhaled.salma@toulouse-ort.asso.fr::76804219-6d28-4613-8c8c-8b9e000b6162" providerId="AD" clId="Web-{FF8D2AA5-1EBC-7053-F644-A5C07F88802C}" dt="2025-08-23T16:12:36.287" v="1253"/>
          <ac:picMkLst>
            <pc:docMk/>
            <pc:sldMk cId="3611068569" sldId="281"/>
            <ac:picMk id="7" creationId="{DE4AE870-A0C6-0098-CC2D-5247D9DD4133}"/>
          </ac:picMkLst>
        </pc:picChg>
        <pc:picChg chg="del">
          <ac:chgData name="BEN KHALED Salma" userId="S::benkhaled.salma@toulouse-ort.asso.fr::76804219-6d28-4613-8c8c-8b9e000b6162" providerId="AD" clId="Web-{FF8D2AA5-1EBC-7053-F644-A5C07F88802C}" dt="2025-08-23T16:12:42.162" v="1256"/>
          <ac:picMkLst>
            <pc:docMk/>
            <pc:sldMk cId="3611068569" sldId="281"/>
            <ac:picMk id="8" creationId="{6286DFD0-544F-85F6-B438-3ADE024571D0}"/>
          </ac:picMkLst>
        </pc:picChg>
        <pc:picChg chg="add del mod">
          <ac:chgData name="BEN KHALED Salma" userId="S::benkhaled.salma@toulouse-ort.asso.fr::76804219-6d28-4613-8c8c-8b9e000b6162" providerId="AD" clId="Web-{FF8D2AA5-1EBC-7053-F644-A5C07F88802C}" dt="2025-08-23T16:14:43.288" v="1305"/>
          <ac:picMkLst>
            <pc:docMk/>
            <pc:sldMk cId="3611068569" sldId="281"/>
            <ac:picMk id="9" creationId="{1C338111-4197-7868-053B-C21AB8761118}"/>
          </ac:picMkLst>
        </pc:picChg>
        <pc:picChg chg="add del mod">
          <ac:chgData name="BEN KHALED Salma" userId="S::benkhaled.salma@toulouse-ort.asso.fr::76804219-6d28-4613-8c8c-8b9e000b6162" providerId="AD" clId="Web-{FF8D2AA5-1EBC-7053-F644-A5C07F88802C}" dt="2025-08-23T16:15:12.789" v="1313"/>
          <ac:picMkLst>
            <pc:docMk/>
            <pc:sldMk cId="3611068569" sldId="281"/>
            <ac:picMk id="12" creationId="{C841A337-8BF5-9C9F-BF8E-44720A1347D2}"/>
          </ac:picMkLst>
        </pc:picChg>
        <pc:picChg chg="add mod">
          <ac:chgData name="BEN KHALED Salma" userId="S::benkhaled.salma@toulouse-ort.asso.fr::76804219-6d28-4613-8c8c-8b9e000b6162" providerId="AD" clId="Web-{FF8D2AA5-1EBC-7053-F644-A5C07F88802C}" dt="2025-08-23T16:15:52.120" v="1318" actId="14100"/>
          <ac:picMkLst>
            <pc:docMk/>
            <pc:sldMk cId="3611068569" sldId="281"/>
            <ac:picMk id="14" creationId="{639BA774-3D76-09AB-BFAC-4AD2F7BE6E66}"/>
          </ac:picMkLst>
        </pc:picChg>
      </pc:sldChg>
      <pc:sldChg chg="addSp delSp modSp add del replId">
        <pc:chgData name="BEN KHALED Salma" userId="S::benkhaled.salma@toulouse-ort.asso.fr::76804219-6d28-4613-8c8c-8b9e000b6162" providerId="AD" clId="Web-{FF8D2AA5-1EBC-7053-F644-A5C07F88802C}" dt="2025-08-23T16:14:48.663" v="1308"/>
        <pc:sldMkLst>
          <pc:docMk/>
          <pc:sldMk cId="282887029" sldId="282"/>
        </pc:sldMkLst>
        <pc:picChg chg="add del mod">
          <ac:chgData name="BEN KHALED Salma" userId="S::benkhaled.salma@toulouse-ort.asso.fr::76804219-6d28-4613-8c8c-8b9e000b6162" providerId="AD" clId="Web-{FF8D2AA5-1EBC-7053-F644-A5C07F88802C}" dt="2025-08-23T16:14:42.241" v="1304"/>
          <ac:picMkLst>
            <pc:docMk/>
            <pc:sldMk cId="282887029" sldId="282"/>
            <ac:picMk id="3" creationId="{9C7D704E-80CC-7DEB-361C-8E2C943E6ECA}"/>
          </ac:picMkLst>
        </pc:picChg>
      </pc:sldChg>
      <pc:sldChg chg="add replId">
        <pc:chgData name="BEN KHALED Salma" userId="S::benkhaled.salma@toulouse-ort.asso.fr::76804219-6d28-4613-8c8c-8b9e000b6162" providerId="AD" clId="Web-{FF8D2AA5-1EBC-7053-F644-A5C07F88802C}" dt="2025-08-23T16:16:19.124" v="1320"/>
        <pc:sldMkLst>
          <pc:docMk/>
          <pc:sldMk cId="3644059089" sldId="282"/>
        </pc:sldMkLst>
      </pc:sldChg>
      <pc:sldChg chg="addSp delSp modSp add del replId">
        <pc:chgData name="BEN KHALED Salma" userId="S::benkhaled.salma@toulouse-ort.asso.fr::76804219-6d28-4613-8c8c-8b9e000b6162" providerId="AD" clId="Web-{FF8D2AA5-1EBC-7053-F644-A5C07F88802C}" dt="2025-08-23T16:14:46.148" v="1307"/>
        <pc:sldMkLst>
          <pc:docMk/>
          <pc:sldMk cId="1490292881" sldId="283"/>
        </pc:sldMkLst>
        <pc:spChg chg="add del mod">
          <ac:chgData name="BEN KHALED Salma" userId="S::benkhaled.salma@toulouse-ort.asso.fr::76804219-6d28-4613-8c8c-8b9e000b6162" providerId="AD" clId="Web-{FF8D2AA5-1EBC-7053-F644-A5C07F88802C}" dt="2025-08-23T16:14:43.851" v="1306"/>
          <ac:spMkLst>
            <pc:docMk/>
            <pc:sldMk cId="1490292881" sldId="283"/>
            <ac:spMk id="5" creationId="{30127392-8545-9D75-0A76-CC1B85CA03BF}"/>
          </ac:spMkLst>
        </pc:spChg>
        <pc:picChg chg="add del">
          <ac:chgData name="BEN KHALED Salma" userId="S::benkhaled.salma@toulouse-ort.asso.fr::76804219-6d28-4613-8c8c-8b9e000b6162" providerId="AD" clId="Web-{FF8D2AA5-1EBC-7053-F644-A5C07F88802C}" dt="2025-08-23T16:14:43.851" v="1306"/>
          <ac:picMkLst>
            <pc:docMk/>
            <pc:sldMk cId="1490292881" sldId="283"/>
            <ac:picMk id="4" creationId="{14ADD99E-738D-C41C-77AC-98AB9F7EF945}"/>
          </ac:picMkLst>
        </pc:picChg>
      </pc:sldChg>
      <pc:sldChg chg="addSp delSp modSp add ord replId">
        <pc:chgData name="BEN KHALED Salma" userId="S::benkhaled.salma@toulouse-ort.asso.fr::76804219-6d28-4613-8c8c-8b9e000b6162" providerId="AD" clId="Web-{FF8D2AA5-1EBC-7053-F644-A5C07F88802C}" dt="2025-08-23T16:46:57.787" v="1442"/>
        <pc:sldMkLst>
          <pc:docMk/>
          <pc:sldMk cId="3099832213" sldId="283"/>
        </pc:sldMkLst>
        <pc:spChg chg="del mod">
          <ac:chgData name="BEN KHALED Salma" userId="S::benkhaled.salma@toulouse-ort.asso.fr::76804219-6d28-4613-8c8c-8b9e000b6162" providerId="AD" clId="Web-{FF8D2AA5-1EBC-7053-F644-A5C07F88802C}" dt="2025-08-23T16:38:28.349" v="1424"/>
          <ac:spMkLst>
            <pc:docMk/>
            <pc:sldMk cId="3099832213" sldId="283"/>
            <ac:spMk id="2" creationId="{3657A34F-1A36-00EC-BD70-FE38F02CF422}"/>
          </ac:spMkLst>
        </pc:spChg>
        <pc:picChg chg="del">
          <ac:chgData name="BEN KHALED Salma" userId="S::benkhaled.salma@toulouse-ort.asso.fr::76804219-6d28-4613-8c8c-8b9e000b6162" providerId="AD" clId="Web-{FF8D2AA5-1EBC-7053-F644-A5C07F88802C}" dt="2025-08-23T16:38:30.396" v="1425"/>
          <ac:picMkLst>
            <pc:docMk/>
            <pc:sldMk cId="3099832213" sldId="283"/>
            <ac:picMk id="4" creationId="{0074FA7B-E95E-DC70-4334-5CB3CE6108A2}"/>
          </ac:picMkLst>
        </pc:picChg>
        <pc:picChg chg="add del mod">
          <ac:chgData name="BEN KHALED Salma" userId="S::benkhaled.salma@toulouse-ort.asso.fr::76804219-6d28-4613-8c8c-8b9e000b6162" providerId="AD" clId="Web-{FF8D2AA5-1EBC-7053-F644-A5C07F88802C}" dt="2025-08-23T16:43:58.245" v="1432"/>
          <ac:picMkLst>
            <pc:docMk/>
            <pc:sldMk cId="3099832213" sldId="283"/>
            <ac:picMk id="5" creationId="{C4D3C84F-ACE4-013D-013F-5EC8EAB91300}"/>
          </ac:picMkLst>
        </pc:picChg>
        <pc:picChg chg="add del mod">
          <ac:chgData name="BEN KHALED Salma" userId="S::benkhaled.salma@toulouse-ort.asso.fr::76804219-6d28-4613-8c8c-8b9e000b6162" providerId="AD" clId="Web-{FF8D2AA5-1EBC-7053-F644-A5C07F88802C}" dt="2025-08-23T16:46:02.705" v="1438"/>
          <ac:picMkLst>
            <pc:docMk/>
            <pc:sldMk cId="3099832213" sldId="283"/>
            <ac:picMk id="6" creationId="{F70D2BDE-F66B-BEF6-9A97-57F10D5D7D85}"/>
          </ac:picMkLst>
        </pc:picChg>
        <pc:picChg chg="add del mod">
          <ac:chgData name="BEN KHALED Salma" userId="S::benkhaled.salma@toulouse-ort.asso.fr::76804219-6d28-4613-8c8c-8b9e000b6162" providerId="AD" clId="Web-{FF8D2AA5-1EBC-7053-F644-A5C07F88802C}" dt="2025-08-23T16:46:57.787" v="1442"/>
          <ac:picMkLst>
            <pc:docMk/>
            <pc:sldMk cId="3099832213" sldId="283"/>
            <ac:picMk id="7" creationId="{8FC66E2D-68AC-016C-81E5-6355C4D9C686}"/>
          </ac:picMkLst>
        </pc:picChg>
      </pc:sldChg>
    </pc:docChg>
  </pc:docChgLst>
  <pc:docChgLst>
    <pc:chgData name="Benoit RAMPLOU" userId="S::ramplou.benoit@toulouse-ort.asso.fr::ddbfac06-8043-4008-9988-16516004f976" providerId="AD" clId="Web-{4635F609-96AE-8713-2C0A-D1520AAB4AA5}"/>
    <pc:docChg chg="modSld">
      <pc:chgData name="Benoit RAMPLOU" userId="S::ramplou.benoit@toulouse-ort.asso.fr::ddbfac06-8043-4008-9988-16516004f976" providerId="AD" clId="Web-{4635F609-96AE-8713-2C0A-D1520AAB4AA5}" dt="2025-08-22T13:44:15.583" v="9"/>
      <pc:docMkLst>
        <pc:docMk/>
      </pc:docMkLst>
      <pc:sldChg chg="addSp delSp modSp mod setBg">
        <pc:chgData name="Benoit RAMPLOU" userId="S::ramplou.benoit@toulouse-ort.asso.fr::ddbfac06-8043-4008-9988-16516004f976" providerId="AD" clId="Web-{4635F609-96AE-8713-2C0A-D1520AAB4AA5}" dt="2025-08-22T13:44:15.583" v="9"/>
        <pc:sldMkLst>
          <pc:docMk/>
          <pc:sldMk cId="608558770" sldId="263"/>
        </pc:sldMkLst>
        <pc:spChg chg="del">
          <ac:chgData name="Benoit RAMPLOU" userId="S::ramplou.benoit@toulouse-ort.asso.fr::ddbfac06-8043-4008-9988-16516004f976" providerId="AD" clId="Web-{4635F609-96AE-8713-2C0A-D1520AAB4AA5}" dt="2025-08-22T13:39:28.167" v="0"/>
          <ac:spMkLst>
            <pc:docMk/>
            <pc:sldMk cId="608558770" sldId="263"/>
            <ac:spMk id="2" creationId="{00000000-0000-0000-0000-000000000000}"/>
          </ac:spMkLst>
        </pc:spChg>
        <pc:spChg chg="del mod">
          <ac:chgData name="Benoit RAMPLOU" userId="S::ramplou.benoit@toulouse-ort.asso.fr::ddbfac06-8043-4008-9988-16516004f976" providerId="AD" clId="Web-{4635F609-96AE-8713-2C0A-D1520AAB4AA5}" dt="2025-08-22T13:39:46.542" v="5"/>
          <ac:spMkLst>
            <pc:docMk/>
            <pc:sldMk cId="608558770" sldId="263"/>
            <ac:spMk id="3" creationId="{00000000-0000-0000-0000-000000000000}"/>
          </ac:spMkLst>
        </pc:spChg>
        <pc:spChg chg="add del mod">
          <ac:chgData name="Benoit RAMPLOU" userId="S::ramplou.benoit@toulouse-ort.asso.fr::ddbfac06-8043-4008-9988-16516004f976" providerId="AD" clId="Web-{4635F609-96AE-8713-2C0A-D1520AAB4AA5}" dt="2025-08-22T13:39:35.698" v="1"/>
          <ac:spMkLst>
            <pc:docMk/>
            <pc:sldMk cId="608558770" sldId="263"/>
            <ac:spMk id="5" creationId="{457B8D89-399B-5795-E373-057B2D102FC5}"/>
          </ac:spMkLst>
        </pc:spChg>
        <pc:spChg chg="add del mod">
          <ac:chgData name="Benoit RAMPLOU" userId="S::ramplou.benoit@toulouse-ort.asso.fr::ddbfac06-8043-4008-9988-16516004f976" providerId="AD" clId="Web-{4635F609-96AE-8713-2C0A-D1520AAB4AA5}" dt="2025-08-22T13:39:49.918" v="6"/>
          <ac:spMkLst>
            <pc:docMk/>
            <pc:sldMk cId="608558770" sldId="263"/>
            <ac:spMk id="7" creationId="{56306631-C034-A956-2B6D-1F7A7C687FE1}"/>
          </ac:spMkLst>
        </pc:spChg>
        <pc:spChg chg="add">
          <ac:chgData name="Benoit RAMPLOU" userId="S::ramplou.benoit@toulouse-ort.asso.fr::ddbfac06-8043-4008-9988-16516004f976" providerId="AD" clId="Web-{4635F609-96AE-8713-2C0A-D1520AAB4AA5}" dt="2025-08-22T13:44:15.583" v="9"/>
          <ac:spMkLst>
            <pc:docMk/>
            <pc:sldMk cId="608558770" sldId="263"/>
            <ac:spMk id="13" creationId="{F3060C83-F051-4F0E-ABAD-AA0DFC48B218}"/>
          </ac:spMkLst>
        </pc:spChg>
        <pc:spChg chg="add">
          <ac:chgData name="Benoit RAMPLOU" userId="S::ramplou.benoit@toulouse-ort.asso.fr::ddbfac06-8043-4008-9988-16516004f976" providerId="AD" clId="Web-{4635F609-96AE-8713-2C0A-D1520AAB4AA5}" dt="2025-08-22T13:44:15.583" v="9"/>
          <ac:spMkLst>
            <pc:docMk/>
            <pc:sldMk cId="608558770" sldId="263"/>
            <ac:spMk id="15" creationId="{83C98ABE-055B-441F-B07E-44F97F083C39}"/>
          </ac:spMkLst>
        </pc:spChg>
        <pc:spChg chg="add">
          <ac:chgData name="Benoit RAMPLOU" userId="S::ramplou.benoit@toulouse-ort.asso.fr::ddbfac06-8043-4008-9988-16516004f976" providerId="AD" clId="Web-{4635F609-96AE-8713-2C0A-D1520AAB4AA5}" dt="2025-08-22T13:44:15.583" v="9"/>
          <ac:spMkLst>
            <pc:docMk/>
            <pc:sldMk cId="608558770" sldId="263"/>
            <ac:spMk id="17" creationId="{29FDB030-9B49-4CED-8CCD-4D99382388AC}"/>
          </ac:spMkLst>
        </pc:spChg>
        <pc:spChg chg="add">
          <ac:chgData name="Benoit RAMPLOU" userId="S::ramplou.benoit@toulouse-ort.asso.fr::ddbfac06-8043-4008-9988-16516004f976" providerId="AD" clId="Web-{4635F609-96AE-8713-2C0A-D1520AAB4AA5}" dt="2025-08-22T13:44:15.583" v="9"/>
          <ac:spMkLst>
            <pc:docMk/>
            <pc:sldMk cId="608558770" sldId="263"/>
            <ac:spMk id="19" creationId="{3783CA14-24A1-485C-8B30-D6A5D87987AD}"/>
          </ac:spMkLst>
        </pc:spChg>
        <pc:spChg chg="add">
          <ac:chgData name="Benoit RAMPLOU" userId="S::ramplou.benoit@toulouse-ort.asso.fr::ddbfac06-8043-4008-9988-16516004f976" providerId="AD" clId="Web-{4635F609-96AE-8713-2C0A-D1520AAB4AA5}" dt="2025-08-22T13:44:15.583" v="9"/>
          <ac:spMkLst>
            <pc:docMk/>
            <pc:sldMk cId="608558770" sldId="263"/>
            <ac:spMk id="21" creationId="{9A97C86A-04D6-40F7-AE84-31AB43E6A846}"/>
          </ac:spMkLst>
        </pc:spChg>
        <pc:spChg chg="add">
          <ac:chgData name="Benoit RAMPLOU" userId="S::ramplou.benoit@toulouse-ort.asso.fr::ddbfac06-8043-4008-9988-16516004f976" providerId="AD" clId="Web-{4635F609-96AE-8713-2C0A-D1520AAB4AA5}" dt="2025-08-22T13:44:15.583" v="9"/>
          <ac:spMkLst>
            <pc:docMk/>
            <pc:sldMk cId="608558770" sldId="263"/>
            <ac:spMk id="23" creationId="{FF9F2414-84E8-453E-B1F3-389FDE8192D9}"/>
          </ac:spMkLst>
        </pc:spChg>
        <pc:spChg chg="add">
          <ac:chgData name="Benoit RAMPLOU" userId="S::ramplou.benoit@toulouse-ort.asso.fr::ddbfac06-8043-4008-9988-16516004f976" providerId="AD" clId="Web-{4635F609-96AE-8713-2C0A-D1520AAB4AA5}" dt="2025-08-22T13:44:15.583" v="9"/>
          <ac:spMkLst>
            <pc:docMk/>
            <pc:sldMk cId="608558770" sldId="263"/>
            <ac:spMk id="25" creationId="{3ECA69A1-7536-43AC-85EF-C7106179F5ED}"/>
          </ac:spMkLst>
        </pc:spChg>
        <pc:picChg chg="add mod">
          <ac:chgData name="Benoit RAMPLOU" userId="S::ramplou.benoit@toulouse-ort.asso.fr::ddbfac06-8043-4008-9988-16516004f976" providerId="AD" clId="Web-{4635F609-96AE-8713-2C0A-D1520AAB4AA5}" dt="2025-08-22T13:44:15.583" v="9"/>
          <ac:picMkLst>
            <pc:docMk/>
            <pc:sldMk cId="608558770" sldId="263"/>
            <ac:picMk id="8" creationId="{80425098-4B59-0A84-3E73-70A771B52D65}"/>
          </ac:picMkLst>
        </pc:picChg>
      </pc:sldChg>
    </pc:docChg>
  </pc:docChgLst>
  <pc:docChgLst>
    <pc:chgData name="GARNIER Amélie" userId="S::garnier.amelie@toulouse-ort.asso.fr::c0433c19-64af-4ac0-aa5d-435f6f1967e6" providerId="AD" clId="Web-{7E7D731B-A936-F893-9C3E-E95F5B79C680}"/>
    <pc:docChg chg="modSld">
      <pc:chgData name="GARNIER Amélie" userId="S::garnier.amelie@toulouse-ort.asso.fr::c0433c19-64af-4ac0-aa5d-435f6f1967e6" providerId="AD" clId="Web-{7E7D731B-A936-F893-9C3E-E95F5B79C680}" dt="2025-08-22T12:50:02.020" v="0" actId="1076"/>
      <pc:docMkLst>
        <pc:docMk/>
      </pc:docMkLst>
      <pc:sldChg chg="modSp">
        <pc:chgData name="GARNIER Amélie" userId="S::garnier.amelie@toulouse-ort.asso.fr::c0433c19-64af-4ac0-aa5d-435f6f1967e6" providerId="AD" clId="Web-{7E7D731B-A936-F893-9C3E-E95F5B79C680}" dt="2025-08-22T12:50:02.020" v="0" actId="1076"/>
        <pc:sldMkLst>
          <pc:docMk/>
          <pc:sldMk cId="1770197423" sldId="266"/>
        </pc:sldMkLst>
        <pc:picChg chg="mod">
          <ac:chgData name="GARNIER Amélie" userId="S::garnier.amelie@toulouse-ort.asso.fr::c0433c19-64af-4ac0-aa5d-435f6f1967e6" providerId="AD" clId="Web-{7E7D731B-A936-F893-9C3E-E95F5B79C680}" dt="2025-08-22T12:50:02.020" v="0" actId="1076"/>
          <ac:picMkLst>
            <pc:docMk/>
            <pc:sldMk cId="1770197423" sldId="266"/>
            <ac:picMk id="5" creationId="{B67A6B2E-478F-DD02-AA8E-E02BFED3C331}"/>
          </ac:picMkLst>
        </pc:picChg>
      </pc:sldChg>
    </pc:docChg>
  </pc:docChgLst>
  <pc:docChgLst>
    <pc:chgData name="GARNIER Amélie" userId="S::garnier.amelie@toulouse-ort.asso.fr::c0433c19-64af-4ac0-aa5d-435f6f1967e6" providerId="AD" clId="Web-{EE2DF1DB-3563-4778-2333-E3314FB18782}"/>
    <pc:docChg chg="sldOrd">
      <pc:chgData name="GARNIER Amélie" userId="S::garnier.amelie@toulouse-ort.asso.fr::c0433c19-64af-4ac0-aa5d-435f6f1967e6" providerId="AD" clId="Web-{EE2DF1DB-3563-4778-2333-E3314FB18782}" dt="2025-08-22T19:05:07.770" v="0"/>
      <pc:docMkLst>
        <pc:docMk/>
      </pc:docMkLst>
      <pc:sldChg chg="ord">
        <pc:chgData name="GARNIER Amélie" userId="S::garnier.amelie@toulouse-ort.asso.fr::c0433c19-64af-4ac0-aa5d-435f6f1967e6" providerId="AD" clId="Web-{EE2DF1DB-3563-4778-2333-E3314FB18782}" dt="2025-08-22T19:05:07.770" v="0"/>
        <pc:sldMkLst>
          <pc:docMk/>
          <pc:sldMk cId="2667655778" sldId="262"/>
        </pc:sldMkLst>
      </pc:sldChg>
    </pc:docChg>
  </pc:docChgLst>
  <pc:docChgLst>
    <pc:chgData name="BERARD Jean Emmanuel" userId="S::berard.jean@toulouse-ort.asso.fr::54736c68-c303-4ff8-a672-af7b77057228" providerId="AD" clId="Web-{AABF14AC-F216-E91C-40F4-0ACDBE11A792}"/>
    <pc:docChg chg="modSld">
      <pc:chgData name="BERARD Jean Emmanuel" userId="S::berard.jean@toulouse-ort.asso.fr::54736c68-c303-4ff8-a672-af7b77057228" providerId="AD" clId="Web-{AABF14AC-F216-E91C-40F4-0ACDBE11A792}" dt="2025-08-21T12:19:06.849" v="1" actId="20577"/>
      <pc:docMkLst>
        <pc:docMk/>
      </pc:docMkLst>
      <pc:sldChg chg="modSp">
        <pc:chgData name="BERARD Jean Emmanuel" userId="S::berard.jean@toulouse-ort.asso.fr::54736c68-c303-4ff8-a672-af7b77057228" providerId="AD" clId="Web-{AABF14AC-F216-E91C-40F4-0ACDBE11A792}" dt="2025-08-21T12:19:06.849" v="1" actId="20577"/>
        <pc:sldMkLst>
          <pc:docMk/>
          <pc:sldMk cId="608558770" sldId="263"/>
        </pc:sldMkLst>
      </pc:sldChg>
    </pc:docChg>
  </pc:docChgLst>
  <pc:docChgLst>
    <pc:chgData name="Benoit RAMPLOU" userId="S::ramplou.benoit@toulouse-ort.asso.fr::ddbfac06-8043-4008-9988-16516004f976" providerId="AD" clId="Web-{2AE18AC0-5FA6-25BF-206F-8CB5A7BEAF94}"/>
    <pc:docChg chg="modSld">
      <pc:chgData name="Benoit RAMPLOU" userId="S::ramplou.benoit@toulouse-ort.asso.fr::ddbfac06-8043-4008-9988-16516004f976" providerId="AD" clId="Web-{2AE18AC0-5FA6-25BF-206F-8CB5A7BEAF94}" dt="2025-08-21T13:34:48.897" v="6"/>
      <pc:docMkLst>
        <pc:docMk/>
      </pc:docMkLst>
      <pc:sldChg chg="addSp delSp modSp">
        <pc:chgData name="Benoit RAMPLOU" userId="S::ramplou.benoit@toulouse-ort.asso.fr::ddbfac06-8043-4008-9988-16516004f976" providerId="AD" clId="Web-{2AE18AC0-5FA6-25BF-206F-8CB5A7BEAF94}" dt="2025-08-21T13:34:48.897" v="6"/>
        <pc:sldMkLst>
          <pc:docMk/>
          <pc:sldMk cId="3857251677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4F4B-1409-4772-AE4B-A07CD10C93CF}" type="datetimeFigureOut">
              <a:rPr lang="fr-FR" smtClean="0"/>
              <a:t>23/08/2025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E77D4-A547-4E7A-BE9A-1F387C8049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5196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4F4B-1409-4772-AE4B-A07CD10C93CF}" type="datetimeFigureOut">
              <a:rPr lang="fr-FR" smtClean="0"/>
              <a:t>23/08/2025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E77D4-A547-4E7A-BE9A-1F387C8049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104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4F4B-1409-4772-AE4B-A07CD10C93CF}" type="datetimeFigureOut">
              <a:rPr lang="fr-FR" smtClean="0"/>
              <a:t>23/08/2025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E77D4-A547-4E7A-BE9A-1F387C8049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04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4F4B-1409-4772-AE4B-A07CD10C93CF}" type="datetimeFigureOut">
              <a:rPr lang="fr-FR" smtClean="0"/>
              <a:t>23/08/2025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E77D4-A547-4E7A-BE9A-1F387C8049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898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4F4B-1409-4772-AE4B-A07CD10C93CF}" type="datetimeFigureOut">
              <a:rPr lang="fr-FR" smtClean="0"/>
              <a:t>23/08/2025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E77D4-A547-4E7A-BE9A-1F387C8049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904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4F4B-1409-4772-AE4B-A07CD10C93CF}" type="datetimeFigureOut">
              <a:rPr lang="fr-FR" smtClean="0"/>
              <a:t>23/08/2025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E77D4-A547-4E7A-BE9A-1F387C8049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831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4F4B-1409-4772-AE4B-A07CD10C93CF}" type="datetimeFigureOut">
              <a:rPr lang="fr-FR" smtClean="0"/>
              <a:t>23/08/2025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E77D4-A547-4E7A-BE9A-1F387C8049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035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4F4B-1409-4772-AE4B-A07CD10C93CF}" type="datetimeFigureOut">
              <a:rPr lang="fr-FR" smtClean="0"/>
              <a:t>23/08/2025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E77D4-A547-4E7A-BE9A-1F387C8049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303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4F4B-1409-4772-AE4B-A07CD10C93CF}" type="datetimeFigureOut">
              <a:rPr lang="fr-FR" smtClean="0"/>
              <a:t>23/08/2025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E77D4-A547-4E7A-BE9A-1F387C8049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192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4F4B-1409-4772-AE4B-A07CD10C93CF}" type="datetimeFigureOut">
              <a:rPr lang="fr-FR" smtClean="0"/>
              <a:t>23/08/2025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E77D4-A547-4E7A-BE9A-1F387C8049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7413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4F4B-1409-4772-AE4B-A07CD10C93CF}" type="datetimeFigureOut">
              <a:rPr lang="fr-FR" smtClean="0"/>
              <a:t>23/08/2025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E77D4-A547-4E7A-BE9A-1F387C8049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32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E4F4B-1409-4772-AE4B-A07CD10C93CF}" type="datetimeFigureOut">
              <a:rPr lang="fr-FR" smtClean="0"/>
              <a:t>23/08/2025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E77D4-A547-4E7A-BE9A-1F387C8049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983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lowchart: Document 11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439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69CCA6-C4EC-2DA7-7AD1-F8E28C6F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3045335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Conception </a:t>
            </a:r>
            <a:r>
              <a:rPr lang="en-US" sz="2700" b="1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d'Infrastructures</a:t>
            </a:r>
            <a:r>
              <a:rPr lang="en-US" sz="2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2700" b="1" kern="1200"/>
            </a:br>
            <a:r>
              <a:rPr lang="en-US" sz="2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</a:t>
            </a:r>
            <a:r>
              <a:rPr lang="en-US" sz="2700" b="1" err="1">
                <a:solidFill>
                  <a:srgbClr val="FFFFFF"/>
                </a:solidFill>
              </a:rPr>
              <a:t>Virtualisation</a:t>
            </a:r>
            <a:r>
              <a:rPr lang="en-US" sz="2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Cloud </a:t>
            </a:r>
          </a:p>
        </p:txBody>
      </p:sp>
      <p:pic>
        <p:nvPicPr>
          <p:cNvPr id="4" name="Espace réservé du contenu 3" descr="Une image contenant clipart, capture d’écran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B65D1097-C350-BA31-5BE2-CE5D97D10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5318" y="-1947"/>
            <a:ext cx="8295151" cy="5387716"/>
          </a:xfrm>
          <a:prstGeom prst="rect">
            <a:avLst/>
          </a:prstGeom>
        </p:spPr>
      </p:pic>
      <p:pic>
        <p:nvPicPr>
          <p:cNvPr id="5" name="Image 4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D29149DC-4E35-8962-3712-28CFA4706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05" y="5837115"/>
            <a:ext cx="2306270" cy="73269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4D7A55A-1930-C486-57FF-A3559A612077}"/>
              </a:ext>
            </a:extLst>
          </p:cNvPr>
          <p:cNvSpPr txBox="1"/>
          <p:nvPr/>
        </p:nvSpPr>
        <p:spPr>
          <a:xfrm>
            <a:off x="10043583" y="5916083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solidFill>
                  <a:schemeClr val="tx2">
                    <a:lumMod val="76000"/>
                  </a:schemeClr>
                </a:solidFill>
                <a:ea typeface="Calibri"/>
                <a:cs typeface="Calibri"/>
              </a:rPr>
              <a:t>  Groupe 2</a:t>
            </a:r>
          </a:p>
        </p:txBody>
      </p:sp>
      <p:pic>
        <p:nvPicPr>
          <p:cNvPr id="8" name="Image 7" descr="Une image contenant cercle, Graphiqu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85196EE-C6A0-2D0B-602D-2CBC4878C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615" y="5636846"/>
            <a:ext cx="889000" cy="92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71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A740F2-BEA1-CB3A-FA86-2AE4A8C3F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B6763C1C-403A-4C16-68CF-4D0CAF31F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12" y="1543049"/>
            <a:ext cx="6648527" cy="3771899"/>
          </a:xfrm>
          <a:prstGeom prst="rect">
            <a:avLst/>
          </a:prstGeom>
          <a:ln>
            <a:noFill/>
          </a:ln>
        </p:spPr>
      </p:pic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1972FFE-D85E-A1A8-7895-DB66320553FD}"/>
              </a:ext>
            </a:extLst>
          </p:cNvPr>
          <p:cNvSpPr txBox="1"/>
          <p:nvPr/>
        </p:nvSpPr>
        <p:spPr>
          <a:xfrm>
            <a:off x="5238750" y="207433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fr-FR">
                <a:ea typeface="Calibri"/>
                <a:cs typeface="Calibri"/>
              </a:rPr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27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48ED34F9-CD34-726C-46C6-3943054AB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3" y="3763963"/>
            <a:ext cx="6924675" cy="790575"/>
          </a:xfrm>
          <a:prstGeom prst="rect">
            <a:avLst/>
          </a:prstGeom>
        </p:spPr>
      </p:pic>
      <p:pic>
        <p:nvPicPr>
          <p:cNvPr id="3" name="Image 2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8BFF091E-F5EE-F34F-4E99-E5BDBAB9B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075" y="1712913"/>
            <a:ext cx="6843184" cy="205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58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1646EC-C860-2D33-BB83-9B1999BE7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75B4C49-111E-B690-8E76-6B9C9A691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7A09BAD-F700-C0AB-6D23-2034727CA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0EA5C-54FF-2849-03B8-A4C6B56B2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F92BC1-DBB5-A19A-5453-45CAFE45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05BDEA-DFA3-9A19-5E5C-F7DA1E0C1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217BEC19-A511-EA9E-F956-AF098E6C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752149B-80C8-161B-9709-B1385BAE5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Police, symbole, logo&#10;&#10;Le contenu généré par l’IA peut être incorrect.">
            <a:extLst>
              <a:ext uri="{FF2B5EF4-FFF2-40B4-BE49-F238E27FC236}">
                <a16:creationId xmlns:a16="http://schemas.microsoft.com/office/drawing/2014/main" id="{93F62CF3-EDBF-B8C7-8EFA-33399C945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631" y="3343519"/>
            <a:ext cx="724959" cy="603251"/>
          </a:xfrm>
          <a:prstGeom prst="rect">
            <a:avLst/>
          </a:prstGeom>
        </p:spPr>
      </p:pic>
      <p:pic>
        <p:nvPicPr>
          <p:cNvPr id="6" name="Image 5" descr="Une image contenant Graphique, clipart, logo, Police&#10;&#10;Le contenu généré par l’IA peut être incorrect.">
            <a:extLst>
              <a:ext uri="{FF2B5EF4-FFF2-40B4-BE49-F238E27FC236}">
                <a16:creationId xmlns:a16="http://schemas.microsoft.com/office/drawing/2014/main" id="{3E3EED97-F0CA-8482-8911-11DDC26B8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256" y="4204026"/>
            <a:ext cx="919938" cy="583713"/>
          </a:xfrm>
          <a:prstGeom prst="rect">
            <a:avLst/>
          </a:prstGeom>
        </p:spPr>
      </p:pic>
      <p:pic>
        <p:nvPicPr>
          <p:cNvPr id="7" name="Image 6" descr="Une image contenant clipart, logo, Graphique, symbole&#10;&#10;Le contenu généré par l’IA peut être incorrect.">
            <a:extLst>
              <a:ext uri="{FF2B5EF4-FFF2-40B4-BE49-F238E27FC236}">
                <a16:creationId xmlns:a16="http://schemas.microsoft.com/office/drawing/2014/main" id="{2C88B991-2D4D-CD73-8D0E-E52CB1BD0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637" y="5034775"/>
            <a:ext cx="716575" cy="582980"/>
          </a:xfrm>
          <a:prstGeom prst="rect">
            <a:avLst/>
          </a:prstGeom>
        </p:spPr>
      </p:pic>
      <p:pic>
        <p:nvPicPr>
          <p:cNvPr id="8" name="Image 7" descr="Une image contenant Graphique, logo, Police, symbole&#10;&#10;Le contenu généré par l’IA peut être incorrect.">
            <a:extLst>
              <a:ext uri="{FF2B5EF4-FFF2-40B4-BE49-F238E27FC236}">
                <a16:creationId xmlns:a16="http://schemas.microsoft.com/office/drawing/2014/main" id="{61264E01-D77E-6C09-7C0D-80CFEEF99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792" y="2207154"/>
            <a:ext cx="727076" cy="71698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C0F5895-3748-3106-556C-9C9CDA8145D3}"/>
              </a:ext>
            </a:extLst>
          </p:cNvPr>
          <p:cNvSpPr txBox="1"/>
          <p:nvPr/>
        </p:nvSpPr>
        <p:spPr>
          <a:xfrm>
            <a:off x="3565769" y="2278673"/>
            <a:ext cx="64945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ea typeface="+mn-lt"/>
                <a:cs typeface="+mn-lt"/>
              </a:rPr>
              <a:t>Azure Active Directory</a:t>
            </a:r>
            <a:r>
              <a:rPr lang="fr-FR">
                <a:ea typeface="+mn-lt"/>
                <a:cs typeface="+mn-lt"/>
              </a:rPr>
              <a:t>  :</a:t>
            </a:r>
            <a:r>
              <a:rPr lang="fr-FR">
                <a:latin typeface="Times New Roman"/>
                <a:ea typeface="+mn-lt"/>
                <a:cs typeface="+mn-lt"/>
              </a:rPr>
              <a:t> Gestion des identités et accès, synchronisation Cloud Privé</a:t>
            </a:r>
            <a:endParaRPr lang="fr-FR">
              <a:latin typeface="Times New Roman"/>
              <a:cs typeface="Times New Roman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7BCD94E-7E31-EB3B-9D5C-311AFF179C9E}"/>
              </a:ext>
            </a:extLst>
          </p:cNvPr>
          <p:cNvSpPr txBox="1"/>
          <p:nvPr/>
        </p:nvSpPr>
        <p:spPr>
          <a:xfrm>
            <a:off x="3563327" y="3339448"/>
            <a:ext cx="54785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err="1">
                <a:ea typeface="+mn-lt"/>
                <a:cs typeface="+mn-lt"/>
              </a:rPr>
              <a:t>Proxmox</a:t>
            </a:r>
            <a:r>
              <a:rPr lang="fr-FR" b="1">
                <a:ea typeface="+mn-lt"/>
                <a:cs typeface="+mn-lt"/>
              </a:rPr>
              <a:t> VE</a:t>
            </a:r>
            <a:r>
              <a:rPr lang="fr-FR">
                <a:ea typeface="+mn-lt"/>
                <a:cs typeface="+mn-lt"/>
              </a:rPr>
              <a:t> : </a:t>
            </a:r>
            <a:r>
              <a:rPr lang="fr-FR">
                <a:latin typeface="Times New Roman"/>
                <a:ea typeface="+mn-lt"/>
                <a:cs typeface="+mn-lt"/>
              </a:rPr>
              <a:t>Administration des </a:t>
            </a:r>
            <a:r>
              <a:rPr lang="fr-FR" err="1">
                <a:latin typeface="Times New Roman"/>
                <a:ea typeface="+mn-lt"/>
                <a:cs typeface="+mn-lt"/>
              </a:rPr>
              <a:t>VMs</a:t>
            </a:r>
            <a:r>
              <a:rPr lang="fr-FR">
                <a:latin typeface="Times New Roman"/>
                <a:ea typeface="+mn-lt"/>
                <a:cs typeface="+mn-lt"/>
              </a:rPr>
              <a:t> et ressources de calcul</a:t>
            </a:r>
            <a:endParaRPr lang="fr-FR">
              <a:latin typeface="Times New Roman"/>
              <a:cs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31BBD7-674F-CF0E-746E-04FFB67DB8E0}"/>
              </a:ext>
            </a:extLst>
          </p:cNvPr>
          <p:cNvSpPr txBox="1"/>
          <p:nvPr/>
        </p:nvSpPr>
        <p:spPr>
          <a:xfrm>
            <a:off x="3647993" y="4470237"/>
            <a:ext cx="54883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ea typeface="+mn-lt"/>
                <a:cs typeface="+mn-lt"/>
              </a:rPr>
              <a:t>Outils de monitoring</a:t>
            </a:r>
            <a:r>
              <a:rPr lang="fr-FR">
                <a:ea typeface="+mn-lt"/>
                <a:cs typeface="+mn-lt"/>
              </a:rPr>
              <a:t> : </a:t>
            </a:r>
            <a:r>
              <a:rPr lang="fr-FR">
                <a:latin typeface="Times New Roman"/>
                <a:ea typeface="+mn-lt"/>
                <a:cs typeface="+mn-lt"/>
              </a:rPr>
              <a:t>Utilisation de </a:t>
            </a:r>
            <a:r>
              <a:rPr lang="fr-FR" err="1">
                <a:latin typeface="Times New Roman"/>
                <a:ea typeface="+mn-lt"/>
                <a:cs typeface="+mn-lt"/>
              </a:rPr>
              <a:t>Grafana</a:t>
            </a:r>
            <a:r>
              <a:rPr lang="fr-FR">
                <a:latin typeface="Times New Roman"/>
                <a:ea typeface="+mn-lt"/>
                <a:cs typeface="+mn-lt"/>
              </a:rPr>
              <a:t> et </a:t>
            </a:r>
            <a:r>
              <a:rPr lang="fr-FR" err="1">
                <a:latin typeface="Times New Roman"/>
                <a:ea typeface="+mn-lt"/>
                <a:cs typeface="+mn-lt"/>
              </a:rPr>
              <a:t>Prometheus</a:t>
            </a:r>
            <a:r>
              <a:rPr lang="fr-FR">
                <a:latin typeface="Times New Roman"/>
                <a:ea typeface="+mn-lt"/>
                <a:cs typeface="+mn-lt"/>
              </a:rPr>
              <a:t> pour suivre l'utilisation des ressources.</a:t>
            </a:r>
            <a:endParaRPr lang="fr-FR">
              <a:latin typeface="Times New Roman"/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2935FA9-5EEE-D2BB-1324-B3F5A68C1FE8}"/>
              </a:ext>
            </a:extLst>
          </p:cNvPr>
          <p:cNvSpPr txBox="1"/>
          <p:nvPr/>
        </p:nvSpPr>
        <p:spPr>
          <a:xfrm>
            <a:off x="4349749" y="1174749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>
                <a:solidFill>
                  <a:schemeClr val="tx2">
                    <a:lumMod val="76000"/>
                  </a:schemeClr>
                </a:solidFill>
                <a:latin typeface="Times New Roman"/>
                <a:ea typeface="Calibri"/>
                <a:cs typeface="Calibri"/>
              </a:rPr>
              <a:t>Outils de gestion</a:t>
            </a:r>
            <a:endParaRPr lang="fr-FR" sz="2400" b="1">
              <a:solidFill>
                <a:schemeClr val="tx2">
                  <a:lumMod val="76000"/>
                </a:schemeClr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0595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5942A4-8574-2425-7317-F9929D408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442ACA7-5B71-76E4-D72A-1003ADB1C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D4A15E3-84DC-FFF2-8715-39B0C2925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C3D70B-087D-AD7D-2C80-293A766E4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B66DC1-78B1-D63B-2D88-3497DE5EB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A9E1A86-B97A-F441-4665-ED8F8679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0B7BFBC5-A0D1-1E01-F241-7C2C7AC94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D5BF2F0-427C-ECAF-8F3D-27F3C5B9A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 descr="A diagram of a process&#10;&#10;AI-generated content may be incorrect.">
            <a:extLst>
              <a:ext uri="{FF2B5EF4-FFF2-40B4-BE49-F238E27FC236}">
                <a16:creationId xmlns:a16="http://schemas.microsoft.com/office/drawing/2014/main" id="{639BA774-3D76-09AB-BFAC-4AD2F7BE6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88" y="1204383"/>
            <a:ext cx="7987241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68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0759DB-845F-4D89-71EC-F7A50A1FC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877479B-839B-5D5A-66C2-70E95BF76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BA4F4E4-C4D7-690E-497B-209ABAB66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93764E-F8EB-A586-238D-8635D2883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5D4100-80C0-60A6-DE28-9B8A8C88E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418BD90-6807-3E43-D50A-5E77E94B4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52C2704A-0C81-346F-3236-8ACB5E528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670BAFF5-7AC4-2352-224E-689E5B3AD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C0167F-0232-4B47-9B87-A9B42DE14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>
                <a:ea typeface="Calibri"/>
                <a:cs typeface="Calibri"/>
              </a:rPr>
              <a:t>    </a:t>
            </a:r>
            <a:endParaRPr lang="fr-FR">
              <a:solidFill>
                <a:srgbClr val="00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9832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F92A73-1AD3-0FD2-AC44-3BC19C31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7CF363D-C959-8CDC-1B69-1F4507C46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5F346CC-2F42-42D9-1EE5-BB35F3EA0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A04552-6EF4-AA05-6567-7775F7808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FD211C-F509-595F-373E-DA6F23DE2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C752BA3-CA72-E001-895C-AB66FD26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1E56125-9838-2341-D5BE-D534D3E81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A8BBD084-F02D-969F-BE27-5978E071C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00F541-7332-B0A0-56EB-2C7451ACD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>
                <a:ea typeface="Calibri"/>
                <a:cs typeface="Calibri"/>
              </a:rPr>
              <a:t>    </a:t>
            </a:r>
            <a:endParaRPr lang="fr-FR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4BB060B-DA6F-7B82-D8CE-64A2AA07188B}"/>
              </a:ext>
            </a:extLst>
          </p:cNvPr>
          <p:cNvSpPr txBox="1"/>
          <p:nvPr/>
        </p:nvSpPr>
        <p:spPr>
          <a:xfrm>
            <a:off x="3831166" y="740833"/>
            <a:ext cx="489161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 b="1">
                <a:solidFill>
                  <a:schemeClr val="tx2">
                    <a:lumMod val="76000"/>
                  </a:schemeClr>
                </a:solidFill>
                <a:latin typeface="Times New Roman"/>
                <a:ea typeface="Calibri"/>
                <a:cs typeface="Calibri"/>
              </a:rPr>
              <a:t>      Conclusion</a:t>
            </a:r>
          </a:p>
          <a:p>
            <a:endParaRPr lang="fr-FR" sz="4000" b="1">
              <a:solidFill>
                <a:schemeClr val="tx2">
                  <a:lumMod val="76000"/>
                </a:schemeClr>
              </a:solidFill>
              <a:latin typeface="Times New Roman"/>
              <a:ea typeface="Calibri"/>
              <a:cs typeface="Calibri"/>
            </a:endParaRPr>
          </a:p>
        </p:txBody>
      </p:sp>
      <p:pic>
        <p:nvPicPr>
          <p:cNvPr id="4" name="Image 3" descr="Une image contenant capture d’écran, symbole, Police, Graphique&#10;&#10;Le contenu généré par l’IA peut être incorrect.">
            <a:extLst>
              <a:ext uri="{FF2B5EF4-FFF2-40B4-BE49-F238E27FC236}">
                <a16:creationId xmlns:a16="http://schemas.microsoft.com/office/drawing/2014/main" id="{ED53EB19-F926-C093-85C8-DA0B562C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767" y="514350"/>
            <a:ext cx="1341967" cy="151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B18FBA-E855-8631-D0AE-7EA2317BC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DD24FB8-CDA7-6AC8-F676-A776F52E8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84ED87-E84E-6BE3-7425-BD76FDA70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ACA29A-038C-81D2-A174-159296A55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4F57CE-26CD-645A-BF1F-4FF256C6E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D546775-FB52-87DD-13B4-751B61BDC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09ED479-99F8-74C4-97B6-DE3A1D173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AEBC256-8EF5-943D-B19A-66EC561AF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22A4A2-A284-F44D-6852-526AAAD4E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>
                <a:ea typeface="Calibri"/>
                <a:cs typeface="Calibri"/>
              </a:rPr>
              <a:t>                     </a:t>
            </a:r>
            <a:r>
              <a:rPr lang="fr-FR" sz="4400" b="1">
                <a:ea typeface="Calibri"/>
                <a:cs typeface="Calibri"/>
              </a:rPr>
              <a:t>  </a:t>
            </a:r>
            <a:r>
              <a:rPr lang="fr-FR" sz="4400" b="1">
                <a:solidFill>
                  <a:schemeClr val="tx2">
                    <a:lumMod val="76000"/>
                  </a:schemeClr>
                </a:solidFill>
                <a:ea typeface="Calibri"/>
                <a:cs typeface="Calibri"/>
              </a:rPr>
              <a:t>  </a:t>
            </a:r>
            <a:endParaRPr lang="fr-FR">
              <a:solidFill>
                <a:schemeClr val="tx2">
                  <a:lumMod val="76000"/>
                </a:schemeClr>
              </a:solidFill>
            </a:endParaRPr>
          </a:p>
          <a:p>
            <a:pPr marL="0" indent="0">
              <a:buNone/>
            </a:pPr>
            <a:endParaRPr lang="fr-FR" sz="4400" b="1">
              <a:solidFill>
                <a:schemeClr val="tx2">
                  <a:lumMod val="76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fr-FR" sz="4400" b="1">
                <a:solidFill>
                  <a:schemeClr val="tx2">
                    <a:lumMod val="76000"/>
                  </a:schemeClr>
                </a:solidFill>
                <a:ea typeface="Calibri"/>
                <a:cs typeface="Calibri"/>
              </a:rPr>
              <a:t>                Merci pour votre attention </a:t>
            </a:r>
            <a:endParaRPr lang="fr-FR">
              <a:solidFill>
                <a:schemeClr val="tx2">
                  <a:lumMod val="76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405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" name="Isosceles Triangle 1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F4D9163-C2CC-7F19-8967-B19AA7002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917" y="590551"/>
            <a:ext cx="8473165" cy="5623981"/>
          </a:xfrm>
          <a:prstGeom prst="rect">
            <a:avLst/>
          </a:prstGeom>
          <a:ln>
            <a:noFill/>
          </a:ln>
        </p:spPr>
      </p:pic>
      <p:sp>
        <p:nvSpPr>
          <p:cNvPr id="138" name="Isosceles Triangle 1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37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00F488-B553-3C05-6C65-992E979E2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A1CA78B-F4BA-6B15-5FDA-2FB76822D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6E99E9D-AC2D-2886-40DD-48E90D853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00196E-3FDB-F804-E999-91AC29457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795DD7-7707-7178-8D5F-EC0893534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F02E60B-F41D-7C65-3628-22403471E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DF4B2730-9134-AD66-5E7E-2F09BC892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21B7164-0AD8-86D2-0A2B-A1FD3C8EF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texte, capture d’écran, Police, diagramme&#10;&#10;Le contenu généré par l’IA peut être incorrect.">
            <a:extLst>
              <a:ext uri="{FF2B5EF4-FFF2-40B4-BE49-F238E27FC236}">
                <a16:creationId xmlns:a16="http://schemas.microsoft.com/office/drawing/2014/main" id="{0434018B-6A69-4E73-CA97-DCB218FDC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1" y="1570257"/>
            <a:ext cx="9535583" cy="438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5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0BEC5E2E-EB0D-A78C-5E14-B528AEDAB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538" y="1197525"/>
            <a:ext cx="8391769" cy="491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33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715573-3BA9-4B71-6858-82D8D4E86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4489AF0-51AA-99C1-5BB2-0C2A42A40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FCC76D6-6DCC-73D2-B273-7B15D2892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66D535-691C-1219-9F4F-102CF74C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F1293F-CA98-DCA9-57F8-CBC098EDF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CB503C-FF68-F677-C683-3F2254C27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DF02A16E-A80A-CC2A-332F-0C8FF5C3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C79D54B4-4C89-F2E2-7C50-FBF53FA00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CFC8EB27-6884-F1C7-8699-B720A2669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3834" y="900378"/>
            <a:ext cx="8233833" cy="543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6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C8B7E6-A614-2DE1-940D-F976171D5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7710735-11F9-D5DE-1DEB-ACE65F301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519F22B-7839-EAD2-52CF-1C479A69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C5DC0C-DEED-FBAB-CAD0-54C8C28C9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12472E-BE1D-AE33-05E2-00FDE35F7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E8C2C6C-BC58-FA10-B1B2-E910C54D3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D0DF596B-5697-0D95-9C2D-FF6725B52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4C5149C4-C3EB-31E6-BAB4-5E5203E5F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092" y="1278467"/>
            <a:ext cx="8235982" cy="4766732"/>
          </a:xfrm>
          <a:prstGeom prst="rect">
            <a:avLst/>
          </a:prstGeom>
          <a:ln>
            <a:noFill/>
          </a:ln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4D398B22-E099-C6DF-00E1-6EC2A949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3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3FA4A-9CA8-632C-30EB-4EF089453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90BF76B-37F6-DDEB-3518-5EB860F32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FE99401-7A71-C956-2708-5EC48B142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35053B-CBEA-4541-1777-FB20B43F3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24F19C-5D2E-7045-4D8A-96162112B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35A8E7-4D4D-8DA6-E421-F98BB22FE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CA5DD93-4D03-724B-E343-9C087EA9E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E08491B5-57D9-7AD8-0422-F57788A3F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4CDD896-18ED-F314-008E-2547D87802F0}"/>
              </a:ext>
            </a:extLst>
          </p:cNvPr>
          <p:cNvSpPr txBox="1"/>
          <p:nvPr/>
        </p:nvSpPr>
        <p:spPr>
          <a:xfrm rot="-10800000" flipV="1">
            <a:off x="3242570" y="248732"/>
            <a:ext cx="634804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 b="1">
                <a:solidFill>
                  <a:schemeClr val="tx2">
                    <a:lumMod val="76000"/>
                  </a:schemeClr>
                </a:solidFill>
                <a:ea typeface="Calibri"/>
                <a:cs typeface="Calibri"/>
              </a:rPr>
              <a:t>Analyse Financière</a:t>
            </a:r>
          </a:p>
        </p:txBody>
      </p:sp>
      <p:pic>
        <p:nvPicPr>
          <p:cNvPr id="4" name="Image 3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FBD4A7EB-28F9-D95D-D69E-88B4BDD5B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42" y="1486022"/>
            <a:ext cx="11069271" cy="462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8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CD4450-DD1C-649E-0301-6BF8556EC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C0A1A-9097-5537-2FA2-33BEDD81F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F696424-A536-8CCD-763A-4CED660F2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B0FFA5-237E-6B6C-F8DA-E75FCB3B4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906C0F-F911-001D-5185-85DA5B810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A587F66-0FEF-6FDB-08CF-9B25DF23A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C4EBF84-345B-188F-AEC2-10C3D4D84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3BFA0ED-01AC-C78E-B93B-438E29AA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210C80-B2AF-26A0-3D5B-2EE08630D3C4}"/>
              </a:ext>
            </a:extLst>
          </p:cNvPr>
          <p:cNvSpPr txBox="1"/>
          <p:nvPr/>
        </p:nvSpPr>
        <p:spPr>
          <a:xfrm>
            <a:off x="5238750" y="207433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Ici les livrables de projet </a:t>
            </a:r>
          </a:p>
        </p:txBody>
      </p:sp>
      <p:pic>
        <p:nvPicPr>
          <p:cNvPr id="5" name="Image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FAE04F55-25DB-19FF-912A-87F8593D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572683"/>
            <a:ext cx="111823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38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09401682-5D46-6D8D-E987-E2CBED539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917" y="643467"/>
            <a:ext cx="834616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3722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075AB3225EB84FB625BD6DBD544741" ma:contentTypeVersion="10" ma:contentTypeDescription="Crée un document." ma:contentTypeScope="" ma:versionID="6be2bd7781538de70d38ca77acd09606">
  <xsd:schema xmlns:xsd="http://www.w3.org/2001/XMLSchema" xmlns:xs="http://www.w3.org/2001/XMLSchema" xmlns:p="http://schemas.microsoft.com/office/2006/metadata/properties" xmlns:ns2="fbeb39d6-e94c-4e68-b2ed-72f4cd98bba8" xmlns:ns3="53de203a-2dd0-44f9-bd83-becf8aacb98e" targetNamespace="http://schemas.microsoft.com/office/2006/metadata/properties" ma:root="true" ma:fieldsID="64cc122bad36ef8d9eef569edf098a4e" ns2:_="" ns3:_="">
    <xsd:import namespace="fbeb39d6-e94c-4e68-b2ed-72f4cd98bba8"/>
    <xsd:import namespace="53de203a-2dd0-44f9-bd83-becf8aacb9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eb39d6-e94c-4e68-b2ed-72f4cd98bb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a6345ace-85a9-4b07-a82b-39a6ea4fc9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e203a-2dd0-44f9-bd83-becf8aacb98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e95b071e-0928-405c-a559-d57f430381bc}" ma:internalName="TaxCatchAll" ma:showField="CatchAllData" ma:web="53de203a-2dd0-44f9-bd83-becf8aacb9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3de203a-2dd0-44f9-bd83-becf8aacb98e" xsi:nil="true"/>
    <lcf76f155ced4ddcb4097134ff3c332f xmlns="fbeb39d6-e94c-4e68-b2ed-72f4cd98bba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1CF7EA1-2994-404B-9C85-F6D055830F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A82C81-A6AC-4AD2-92DC-A9ACD7CA7562}">
  <ds:schemaRefs>
    <ds:schemaRef ds:uri="53de203a-2dd0-44f9-bd83-becf8aacb98e"/>
    <ds:schemaRef ds:uri="fbeb39d6-e94c-4e68-b2ed-72f4cd98bba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DB3F2DE-4BBD-4CED-A38B-D2D451DE359D}">
  <ds:schemaRefs>
    <ds:schemaRef ds:uri="53de203a-2dd0-44f9-bd83-becf8aacb98e"/>
    <ds:schemaRef ds:uri="fbeb39d6-e94c-4e68-b2ed-72f4cd98bba8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Thème Office</vt:lpstr>
      <vt:lpstr>Conception d'Infrastructures                            Virtualisation Cloud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Page de garde</dc:title>
  <dc:creator>benoit ramplou</dc:creator>
  <cp:revision>1</cp:revision>
  <dcterms:created xsi:type="dcterms:W3CDTF">2025-08-21T12:03:52Z</dcterms:created>
  <dcterms:modified xsi:type="dcterms:W3CDTF">2025-08-23T16:47:10Z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0x01010083075AB3225EB84FB625BD6DBD544741</vt:lpwstr>
  </property>
  <property fmtid="{D5CDD505-2E9C-101B-9397-08002B2CF9AE}" pid="3" name="MediaServiceImageTags">
    <vt:lpwstr/>
  </property>
</Properties>
</file>